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8"/>
  </p:notesMasterIdLst>
  <p:sldIdLst>
    <p:sldId id="256" r:id="rId2"/>
    <p:sldId id="277" r:id="rId3"/>
    <p:sldId id="342" r:id="rId4"/>
    <p:sldId id="264" r:id="rId5"/>
    <p:sldId id="265" r:id="rId6"/>
    <p:sldId id="266" r:id="rId7"/>
    <p:sldId id="261" r:id="rId8"/>
    <p:sldId id="262" r:id="rId9"/>
    <p:sldId id="263" r:id="rId10"/>
    <p:sldId id="257" r:id="rId11"/>
    <p:sldId id="258" r:id="rId12"/>
    <p:sldId id="278" r:id="rId13"/>
    <p:sldId id="259" r:id="rId14"/>
    <p:sldId id="267" r:id="rId15"/>
    <p:sldId id="268" r:id="rId16"/>
    <p:sldId id="270" r:id="rId17"/>
    <p:sldId id="276" r:id="rId18"/>
    <p:sldId id="271" r:id="rId19"/>
    <p:sldId id="272" r:id="rId20"/>
    <p:sldId id="273" r:id="rId21"/>
    <p:sldId id="274" r:id="rId22"/>
    <p:sldId id="275"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 id="291" r:id="rId37"/>
    <p:sldId id="293" r:id="rId38"/>
    <p:sldId id="294" r:id="rId39"/>
    <p:sldId id="303" r:id="rId40"/>
    <p:sldId id="304" r:id="rId41"/>
    <p:sldId id="305" r:id="rId42"/>
    <p:sldId id="306" r:id="rId43"/>
    <p:sldId id="307" r:id="rId44"/>
    <p:sldId id="308" r:id="rId45"/>
    <p:sldId id="309" r:id="rId46"/>
    <p:sldId id="310" r:id="rId47"/>
    <p:sldId id="343"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40" r:id="rId64"/>
    <p:sldId id="296" r:id="rId65"/>
    <p:sldId id="297" r:id="rId66"/>
    <p:sldId id="298" r:id="rId67"/>
    <p:sldId id="299" r:id="rId68"/>
    <p:sldId id="300" r:id="rId69"/>
    <p:sldId id="301" r:id="rId70"/>
    <p:sldId id="341" r:id="rId71"/>
    <p:sldId id="295" r:id="rId72"/>
    <p:sldId id="302"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Lst>
  <p:sldSz cx="9144000" cy="6858000" type="screen4x3"/>
  <p:notesSz cx="6858000" cy="9144000"/>
  <p:custDataLst>
    <p:tags r:id="rId8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67" y="446"/>
      </p:cViewPr>
      <p:guideLst>
        <p:guide orient="horz" pos="2160"/>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2B218E-934E-4BA1-93C2-17B163F74B8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710FD83-51A1-431C-B232-91C0F12FAFB2}" type="parTrans" cxnId="{7AB24E4E-AA77-4B2C-BE5B-ADD54B51D7C6}">
      <dgm:prSet/>
      <dgm:spPr/>
      <dgm:t>
        <a:bodyPr/>
        <a:lstStyle/>
        <a:p>
          <a:endParaRPr lang="en-US"/>
        </a:p>
      </dgm:t>
    </dgm:pt>
    <dgm:pt modelId="{F4F50441-8D21-4367-87E7-2793F5CB8A29}">
      <dgm:prSet phldrT="[Text]"/>
      <dgm:spPr/>
      <dgm:t>
        <a:bodyPr/>
        <a:lstStyle/>
        <a:p>
          <a:r>
            <a:rPr lang="en-US" b="1" smtClean="0"/>
            <a:t>Residential</a:t>
          </a:r>
          <a:endParaRPr lang="en-US" b="1"/>
        </a:p>
      </dgm:t>
    </dgm:pt>
    <dgm:pt modelId="{D285AC88-D44F-4219-9EFD-F457F0A62758}" type="parTrans" cxnId="{B087CFE3-08AC-4361-B203-DC733D622253}">
      <dgm:prSet/>
      <dgm:spPr/>
      <dgm:t>
        <a:bodyPr/>
        <a:lstStyle/>
        <a:p>
          <a:endParaRPr lang="en-US"/>
        </a:p>
      </dgm:t>
    </dgm:pt>
    <dgm:pt modelId="{B92FAB07-E6E0-488D-A064-28A70D04BA7B}">
      <dgm:prSet phldrT="[Text]"/>
      <dgm:spPr/>
      <dgm:t>
        <a:bodyPr/>
        <a:lstStyle/>
        <a:p>
          <a:r>
            <a:rPr lang="en-US" smtClean="0"/>
            <a:t>Rural Estates</a:t>
          </a:r>
          <a:endParaRPr lang="en-US"/>
        </a:p>
      </dgm:t>
    </dgm:pt>
    <dgm:pt modelId="{3D730742-00BF-4D92-89E8-CC6B447E6122}" type="sibTrans" cxnId="{B087CFE3-08AC-4361-B203-DC733D622253}">
      <dgm:prSet/>
      <dgm:spPr/>
      <dgm:t>
        <a:bodyPr/>
        <a:lstStyle/>
        <a:p>
          <a:endParaRPr lang="en-US"/>
        </a:p>
      </dgm:t>
    </dgm:pt>
    <dgm:pt modelId="{042116D6-285B-43BA-A0DA-193DF1F50087}" type="parTrans" cxnId="{F85205FB-107E-4BEA-9772-72BAF10C00E8}">
      <dgm:prSet/>
      <dgm:spPr/>
      <dgm:t>
        <a:bodyPr/>
        <a:lstStyle/>
        <a:p>
          <a:endParaRPr lang="en-US"/>
        </a:p>
      </dgm:t>
    </dgm:pt>
    <dgm:pt modelId="{9EBA9C93-7080-4853-9B4E-EB2914B63FF3}">
      <dgm:prSet phldrT="[Text]"/>
      <dgm:spPr/>
      <dgm:t>
        <a:bodyPr/>
        <a:lstStyle/>
        <a:p>
          <a:r>
            <a:rPr lang="en-US" smtClean="0"/>
            <a:t>Rural Residential</a:t>
          </a:r>
          <a:endParaRPr lang="en-US"/>
        </a:p>
      </dgm:t>
    </dgm:pt>
    <dgm:pt modelId="{2C20C452-882B-48AA-B609-484CF037F8B6}" type="sibTrans" cxnId="{F85205FB-107E-4BEA-9772-72BAF10C00E8}">
      <dgm:prSet/>
      <dgm:spPr/>
      <dgm:t>
        <a:bodyPr/>
        <a:lstStyle/>
        <a:p>
          <a:endParaRPr lang="en-US"/>
        </a:p>
      </dgm:t>
    </dgm:pt>
    <dgm:pt modelId="{4A788C45-0340-4FBB-9D7A-E6D83AA7BED6}" type="parTrans" cxnId="{1AEEA8A8-59C5-476C-8AC0-06AF3202F4C9}">
      <dgm:prSet/>
      <dgm:spPr/>
      <dgm:t>
        <a:bodyPr/>
        <a:lstStyle/>
        <a:p>
          <a:endParaRPr lang="en-US"/>
        </a:p>
      </dgm:t>
    </dgm:pt>
    <dgm:pt modelId="{FC0A3BD0-AC1B-4A94-BD84-E4C1EB340CB4}">
      <dgm:prSet phldrT="[Text]"/>
      <dgm:spPr/>
      <dgm:t>
        <a:bodyPr/>
        <a:lstStyle/>
        <a:p>
          <a:r>
            <a:rPr lang="en-US" smtClean="0"/>
            <a:t>Single Family</a:t>
          </a:r>
        </a:p>
      </dgm:t>
    </dgm:pt>
    <dgm:pt modelId="{9EBC89F7-1308-4727-9B4E-C4F930EF54BA}" type="sibTrans" cxnId="{1AEEA8A8-59C5-476C-8AC0-06AF3202F4C9}">
      <dgm:prSet/>
      <dgm:spPr/>
      <dgm:t>
        <a:bodyPr/>
        <a:lstStyle/>
        <a:p>
          <a:endParaRPr lang="en-US"/>
        </a:p>
      </dgm:t>
    </dgm:pt>
    <dgm:pt modelId="{F01E6934-A54B-49C5-92B5-FB0B007AD4FA}" type="parTrans" cxnId="{35F3B09F-CCA6-4D9F-B430-07BC58F954C4}">
      <dgm:prSet/>
      <dgm:spPr/>
      <dgm:t>
        <a:bodyPr/>
        <a:lstStyle/>
        <a:p>
          <a:endParaRPr lang="en-US"/>
        </a:p>
      </dgm:t>
    </dgm:pt>
    <dgm:pt modelId="{72D03197-3C54-4BB0-B7D5-14E47795AEE4}">
      <dgm:prSet phldrT="[Text]"/>
      <dgm:spPr/>
      <dgm:t>
        <a:bodyPr/>
        <a:lstStyle/>
        <a:p>
          <a:r>
            <a:rPr lang="en-US" smtClean="0"/>
            <a:t>Two-Family</a:t>
          </a:r>
          <a:endParaRPr lang="en-US"/>
        </a:p>
      </dgm:t>
    </dgm:pt>
    <dgm:pt modelId="{64C7FE10-15C5-42E7-8BE2-E88F87E74FF3}" type="sibTrans" cxnId="{35F3B09F-CCA6-4D9F-B430-07BC58F954C4}">
      <dgm:prSet/>
      <dgm:spPr/>
      <dgm:t>
        <a:bodyPr/>
        <a:lstStyle/>
        <a:p>
          <a:endParaRPr lang="en-US"/>
        </a:p>
      </dgm:t>
    </dgm:pt>
    <dgm:pt modelId="{A4A65539-4879-4148-8A32-BB4227F4528F}" type="parTrans" cxnId="{E495EA5E-6E6B-477A-856F-ED7458EE75CB}">
      <dgm:prSet/>
      <dgm:spPr/>
      <dgm:t>
        <a:bodyPr/>
        <a:lstStyle/>
        <a:p>
          <a:endParaRPr lang="en-US"/>
        </a:p>
      </dgm:t>
    </dgm:pt>
    <dgm:pt modelId="{CE6083F2-75C8-45CA-A4DC-B44749FEA4E0}">
      <dgm:prSet phldrT="[Text]"/>
      <dgm:spPr/>
      <dgm:t>
        <a:bodyPr/>
        <a:lstStyle/>
        <a:p>
          <a:r>
            <a:rPr lang="en-US" smtClean="0"/>
            <a:t>Multi-Family</a:t>
          </a:r>
          <a:endParaRPr lang="en-US"/>
        </a:p>
      </dgm:t>
    </dgm:pt>
    <dgm:pt modelId="{DC31B76C-1860-4973-AA98-8FF36C40DBCC}" type="sibTrans" cxnId="{E495EA5E-6E6B-477A-856F-ED7458EE75CB}">
      <dgm:prSet/>
      <dgm:spPr/>
      <dgm:t>
        <a:bodyPr/>
        <a:lstStyle/>
        <a:p>
          <a:endParaRPr lang="en-US"/>
        </a:p>
      </dgm:t>
    </dgm:pt>
    <dgm:pt modelId="{6E111250-C2EC-40FA-9364-19BEDC62FA3D}" type="parTrans" cxnId="{4EF85381-8AE2-4AAC-8C61-161C0EF966E7}">
      <dgm:prSet/>
      <dgm:spPr/>
      <dgm:t>
        <a:bodyPr/>
        <a:lstStyle/>
        <a:p>
          <a:endParaRPr lang="en-US"/>
        </a:p>
      </dgm:t>
    </dgm:pt>
    <dgm:pt modelId="{5E3E6047-EF3B-4DDA-A2D2-88A8A4F099A4}">
      <dgm:prSet phldrT="[Text]" custT="1"/>
      <dgm:spPr/>
      <dgm:t>
        <a:bodyPr/>
        <a:lstStyle/>
        <a:p>
          <a:r>
            <a:rPr lang="en-US" sz="1050" smtClean="0"/>
            <a:t>Multi-Family /  Prof. Office</a:t>
          </a:r>
          <a:endParaRPr lang="en-US" sz="1050"/>
        </a:p>
      </dgm:t>
    </dgm:pt>
    <dgm:pt modelId="{53CF49FA-E70B-44DB-AC32-413569FCEC67}" type="sibTrans" cxnId="{4EF85381-8AE2-4AAC-8C61-161C0EF966E7}">
      <dgm:prSet/>
      <dgm:spPr/>
      <dgm:t>
        <a:bodyPr/>
        <a:lstStyle/>
        <a:p>
          <a:endParaRPr lang="en-US"/>
        </a:p>
      </dgm:t>
    </dgm:pt>
    <dgm:pt modelId="{1F525A65-51D8-4725-BBB5-1266E5FE3F57}" type="sibTrans" cxnId="{7AB24E4E-AA77-4B2C-BE5B-ADD54B51D7C6}">
      <dgm:prSet/>
      <dgm:spPr/>
      <dgm:t>
        <a:bodyPr/>
        <a:lstStyle/>
        <a:p>
          <a:endParaRPr lang="en-US"/>
        </a:p>
      </dgm:t>
    </dgm:pt>
    <dgm:pt modelId="{FD9EE390-B123-4975-9EF5-26504A147CF4}" type="parTrans" cxnId="{3277F311-83E2-4F36-B25A-78B71DB66CD9}">
      <dgm:prSet/>
      <dgm:spPr/>
      <dgm:t>
        <a:bodyPr/>
        <a:lstStyle/>
        <a:p>
          <a:endParaRPr lang="en-US"/>
        </a:p>
      </dgm:t>
    </dgm:pt>
    <dgm:pt modelId="{F41C2C5C-1292-4164-A4CC-0EE70E728D5D}">
      <dgm:prSet phldrT="[Text]"/>
      <dgm:spPr/>
      <dgm:t>
        <a:bodyPr/>
        <a:lstStyle/>
        <a:p>
          <a:r>
            <a:rPr lang="en-US" b="1" smtClean="0"/>
            <a:t>Agricultural</a:t>
          </a:r>
          <a:endParaRPr lang="en-US" b="1"/>
        </a:p>
      </dgm:t>
    </dgm:pt>
    <dgm:pt modelId="{8CB725CB-D59D-4A5C-A415-D9F23B4EE146}" type="sibTrans" cxnId="{3277F311-83E2-4F36-B25A-78B71DB66CD9}">
      <dgm:prSet/>
      <dgm:spPr/>
      <dgm:t>
        <a:bodyPr/>
        <a:lstStyle/>
        <a:p>
          <a:endParaRPr lang="en-US"/>
        </a:p>
      </dgm:t>
    </dgm:pt>
    <dgm:pt modelId="{18604F53-623A-4325-8C19-51798E75F759}" type="parTrans" cxnId="{67193097-8495-45F3-907A-90F3B5FCFDBC}">
      <dgm:prSet/>
      <dgm:spPr/>
      <dgm:t>
        <a:bodyPr/>
        <a:lstStyle/>
        <a:p>
          <a:endParaRPr lang="en-US"/>
        </a:p>
      </dgm:t>
    </dgm:pt>
    <dgm:pt modelId="{0FCDDFA5-86B1-45A3-B66C-D3E13A5D1DEF}">
      <dgm:prSet phldrT="[Text]"/>
      <dgm:spPr/>
      <dgm:t>
        <a:bodyPr/>
        <a:lstStyle/>
        <a:p>
          <a:r>
            <a:rPr lang="en-US" b="1" smtClean="0"/>
            <a:t>Commercial</a:t>
          </a:r>
          <a:endParaRPr lang="en-US" b="1"/>
        </a:p>
      </dgm:t>
    </dgm:pt>
    <dgm:pt modelId="{880C3542-5083-49EB-A233-75AD15495A17}" type="parTrans" cxnId="{91E88F14-C3D5-45B8-A61D-46862E52E290}">
      <dgm:prSet/>
      <dgm:spPr/>
      <dgm:t>
        <a:bodyPr/>
        <a:lstStyle/>
        <a:p>
          <a:endParaRPr lang="en-US"/>
        </a:p>
      </dgm:t>
    </dgm:pt>
    <dgm:pt modelId="{7EF40629-471D-4EC9-BD11-1C98E7A35623}">
      <dgm:prSet phldrT="[Text]"/>
      <dgm:spPr/>
      <dgm:t>
        <a:bodyPr/>
        <a:lstStyle/>
        <a:p>
          <a:r>
            <a:rPr lang="en-US" smtClean="0"/>
            <a:t>General Commercial</a:t>
          </a:r>
          <a:endParaRPr lang="en-US"/>
        </a:p>
      </dgm:t>
    </dgm:pt>
    <dgm:pt modelId="{9F1768DC-0811-470E-86E4-2181396DC642}" type="sibTrans" cxnId="{91E88F14-C3D5-45B8-A61D-46862E52E290}">
      <dgm:prSet/>
      <dgm:spPr/>
      <dgm:t>
        <a:bodyPr/>
        <a:lstStyle/>
        <a:p>
          <a:endParaRPr lang="en-US"/>
        </a:p>
      </dgm:t>
    </dgm:pt>
    <dgm:pt modelId="{590A3456-F4EA-458A-B22D-7B243B06A082}" type="parTrans" cxnId="{29673A6B-BFD1-4810-A2E2-C57ED5A770F5}">
      <dgm:prSet/>
      <dgm:spPr/>
      <dgm:t>
        <a:bodyPr/>
        <a:lstStyle/>
        <a:p>
          <a:endParaRPr lang="en-US"/>
        </a:p>
      </dgm:t>
    </dgm:pt>
    <dgm:pt modelId="{44B73D2B-6ECF-4CD5-BDBB-AF976304D702}">
      <dgm:prSet phldrT="[Text]"/>
      <dgm:spPr/>
      <dgm:t>
        <a:bodyPr/>
        <a:lstStyle/>
        <a:p>
          <a:r>
            <a:rPr lang="en-US" smtClean="0"/>
            <a:t>Light Commercial</a:t>
          </a:r>
          <a:endParaRPr lang="en-US"/>
        </a:p>
      </dgm:t>
    </dgm:pt>
    <dgm:pt modelId="{F0EAD273-2DE7-4EC7-97E4-5A9A7CCCBF14}" type="sibTrans" cxnId="{29673A6B-BFD1-4810-A2E2-C57ED5A770F5}">
      <dgm:prSet/>
      <dgm:spPr/>
      <dgm:t>
        <a:bodyPr/>
        <a:lstStyle/>
        <a:p>
          <a:endParaRPr lang="en-US"/>
        </a:p>
      </dgm:t>
    </dgm:pt>
    <dgm:pt modelId="{C3E70C5E-F589-45AA-B364-A3E2231262EE}" type="parTrans" cxnId="{37E1ED05-4E62-41B7-AE4E-6DA61B7B13D2}">
      <dgm:prSet/>
      <dgm:spPr/>
      <dgm:t>
        <a:bodyPr/>
        <a:lstStyle/>
        <a:p>
          <a:endParaRPr lang="en-US"/>
        </a:p>
      </dgm:t>
    </dgm:pt>
    <dgm:pt modelId="{F18783D3-FC18-447D-A1CE-4756E768BD85}">
      <dgm:prSet phldrT="[Text]"/>
      <dgm:spPr/>
      <dgm:t>
        <a:bodyPr/>
        <a:lstStyle/>
        <a:p>
          <a:r>
            <a:rPr lang="en-US" smtClean="0"/>
            <a:t>Central Business District</a:t>
          </a:r>
          <a:endParaRPr lang="en-US"/>
        </a:p>
      </dgm:t>
    </dgm:pt>
    <dgm:pt modelId="{A033B124-88FB-485E-8B5E-3D842E9F5E77}" type="sibTrans" cxnId="{37E1ED05-4E62-41B7-AE4E-6DA61B7B13D2}">
      <dgm:prSet/>
      <dgm:spPr/>
      <dgm:t>
        <a:bodyPr/>
        <a:lstStyle/>
        <a:p>
          <a:endParaRPr lang="en-US"/>
        </a:p>
      </dgm:t>
    </dgm:pt>
    <dgm:pt modelId="{9CC0D01A-1313-498C-BF78-816B427AC305}" type="sibTrans" cxnId="{67193097-8495-45F3-907A-90F3B5FCFDBC}">
      <dgm:prSet/>
      <dgm:spPr/>
      <dgm:t>
        <a:bodyPr/>
        <a:lstStyle/>
        <a:p>
          <a:endParaRPr lang="en-US"/>
        </a:p>
      </dgm:t>
    </dgm:pt>
    <dgm:pt modelId="{2EBBBA0C-81EB-453F-88AB-3852D4711B73}" type="parTrans" cxnId="{77423AF9-59C9-45B2-9D91-AD7F0BE7BFCF}">
      <dgm:prSet/>
      <dgm:spPr/>
      <dgm:t>
        <a:bodyPr/>
        <a:lstStyle/>
        <a:p>
          <a:endParaRPr lang="en-US"/>
        </a:p>
      </dgm:t>
    </dgm:pt>
    <dgm:pt modelId="{0CE2C98B-3A54-449E-AC60-1A8D2F76DE81}">
      <dgm:prSet phldrT="[Text]"/>
      <dgm:spPr/>
      <dgm:t>
        <a:bodyPr/>
        <a:lstStyle/>
        <a:p>
          <a:r>
            <a:rPr lang="en-US" b="1" smtClean="0"/>
            <a:t>Industrial </a:t>
          </a:r>
          <a:endParaRPr lang="en-US" b="1"/>
        </a:p>
      </dgm:t>
    </dgm:pt>
    <dgm:pt modelId="{1660D9C7-C024-48FC-AF40-CEEA2222D512}" type="parTrans" cxnId="{4F99081D-AF3F-4B2E-AC02-8FFC922AD3F8}">
      <dgm:prSet/>
      <dgm:spPr/>
      <dgm:t>
        <a:bodyPr/>
        <a:lstStyle/>
        <a:p>
          <a:endParaRPr lang="en-US"/>
        </a:p>
      </dgm:t>
    </dgm:pt>
    <dgm:pt modelId="{62D6949E-293C-4007-A72D-37391FE476FF}">
      <dgm:prSet phldrT="[Text]"/>
      <dgm:spPr/>
      <dgm:t>
        <a:bodyPr/>
        <a:lstStyle/>
        <a:p>
          <a:r>
            <a:rPr lang="en-US" smtClean="0"/>
            <a:t>Light Industrial</a:t>
          </a:r>
          <a:endParaRPr lang="en-US"/>
        </a:p>
      </dgm:t>
    </dgm:pt>
    <dgm:pt modelId="{996339CC-2326-4A09-8CC0-C192A5835D89}" type="sibTrans" cxnId="{4F99081D-AF3F-4B2E-AC02-8FFC922AD3F8}">
      <dgm:prSet/>
      <dgm:spPr/>
      <dgm:t>
        <a:bodyPr/>
        <a:lstStyle/>
        <a:p>
          <a:endParaRPr lang="en-US"/>
        </a:p>
      </dgm:t>
    </dgm:pt>
    <dgm:pt modelId="{D12C7CD9-80AA-4E33-9ABE-5DD8BEC44759}" type="parTrans" cxnId="{33857C71-E7C3-4D40-AD07-EA7BE7EF16D2}">
      <dgm:prSet/>
      <dgm:spPr/>
      <dgm:t>
        <a:bodyPr/>
        <a:lstStyle/>
        <a:p>
          <a:endParaRPr lang="en-US"/>
        </a:p>
      </dgm:t>
    </dgm:pt>
    <dgm:pt modelId="{0BC6EB80-6E6E-4718-B809-615DBDF00840}">
      <dgm:prSet phldrT="[Text]"/>
      <dgm:spPr/>
      <dgm:t>
        <a:bodyPr/>
        <a:lstStyle/>
        <a:p>
          <a:r>
            <a:rPr lang="en-US" smtClean="0"/>
            <a:t>Rural Farmstead</a:t>
          </a:r>
          <a:endParaRPr lang="en-US"/>
        </a:p>
      </dgm:t>
    </dgm:pt>
    <dgm:pt modelId="{6E156D25-FB2E-4C41-A9AB-10533EF8EB2B}" type="sibTrans" cxnId="{33857C71-E7C3-4D40-AD07-EA7BE7EF16D2}">
      <dgm:prSet/>
      <dgm:spPr/>
      <dgm:t>
        <a:bodyPr/>
        <a:lstStyle/>
        <a:p>
          <a:endParaRPr lang="en-US"/>
        </a:p>
      </dgm:t>
    </dgm:pt>
    <dgm:pt modelId="{888E6914-37ED-4F72-91EA-7ED321E88D41}" type="parTrans" cxnId="{B7D13687-FA4F-4380-B5AC-441453F02E98}">
      <dgm:prSet/>
      <dgm:spPr/>
      <dgm:t>
        <a:bodyPr/>
        <a:lstStyle/>
        <a:p>
          <a:endParaRPr lang="en-US"/>
        </a:p>
      </dgm:t>
    </dgm:pt>
    <dgm:pt modelId="{212EBF98-003A-461E-9683-62B7410F782B}">
      <dgm:prSet phldrT="[Text]"/>
      <dgm:spPr/>
      <dgm:t>
        <a:bodyPr/>
        <a:lstStyle/>
        <a:p>
          <a:r>
            <a:rPr lang="en-US" smtClean="0"/>
            <a:t>Rural &amp; Agricultural</a:t>
          </a:r>
          <a:endParaRPr lang="en-US"/>
        </a:p>
      </dgm:t>
    </dgm:pt>
    <dgm:pt modelId="{C29DA602-0D37-434F-A0D2-0BB2C2B0A00F}" type="sibTrans" cxnId="{B7D13687-FA4F-4380-B5AC-441453F02E98}">
      <dgm:prSet/>
      <dgm:spPr/>
      <dgm:t>
        <a:bodyPr/>
        <a:lstStyle/>
        <a:p>
          <a:endParaRPr lang="en-US"/>
        </a:p>
      </dgm:t>
    </dgm:pt>
    <dgm:pt modelId="{3A1749D8-0415-48FE-8D99-46C009A61C7C}" type="parTrans" cxnId="{5A64B555-CE89-4101-A593-13E61E93AA70}">
      <dgm:prSet/>
      <dgm:spPr/>
      <dgm:t>
        <a:bodyPr/>
        <a:lstStyle/>
        <a:p>
          <a:endParaRPr lang="en-US"/>
        </a:p>
      </dgm:t>
    </dgm:pt>
    <dgm:pt modelId="{AD7D667D-7DC0-46E7-8F04-4B9EEF1A0DE4}">
      <dgm:prSet phldrT="[Text]"/>
      <dgm:spPr/>
      <dgm:t>
        <a:bodyPr/>
        <a:lstStyle/>
        <a:p>
          <a:r>
            <a:rPr lang="en-US" smtClean="0"/>
            <a:t>Heavy Industrial</a:t>
          </a:r>
          <a:endParaRPr lang="en-US"/>
        </a:p>
      </dgm:t>
    </dgm:pt>
    <dgm:pt modelId="{6295E8E8-FC1A-4A35-A6B4-3A4F2DCC91D2}" type="sibTrans" cxnId="{5A64B555-CE89-4101-A593-13E61E93AA70}">
      <dgm:prSet/>
      <dgm:spPr/>
      <dgm:t>
        <a:bodyPr/>
        <a:lstStyle/>
        <a:p>
          <a:endParaRPr lang="en-US"/>
        </a:p>
      </dgm:t>
    </dgm:pt>
    <dgm:pt modelId="{48A460E8-C066-49CD-BE39-8C38DE78D308}" type="sibTrans" cxnId="{77423AF9-59C9-45B2-9D91-AD7F0BE7BFCF}">
      <dgm:prSet/>
      <dgm:spPr/>
      <dgm:t>
        <a:bodyPr/>
        <a:lstStyle/>
        <a:p>
          <a:endParaRPr lang="en-US"/>
        </a:p>
      </dgm:t>
    </dgm:pt>
    <dgm:pt modelId="{B9C3FE0D-1E23-4F8F-AD7E-66644942B067}" type="parTrans" cxnId="{39CF9486-A38C-4106-8050-023C9433FEF5}">
      <dgm:prSet/>
      <dgm:spPr/>
      <dgm:t>
        <a:bodyPr/>
        <a:lstStyle/>
        <a:p>
          <a:endParaRPr lang="en-US"/>
        </a:p>
      </dgm:t>
    </dgm:pt>
    <dgm:pt modelId="{8E3528F9-8FC0-4D64-9304-0DB421BD64CF}">
      <dgm:prSet phldrT="[Text]"/>
      <dgm:spPr/>
      <dgm:t>
        <a:bodyPr/>
        <a:lstStyle/>
        <a:p>
          <a:r>
            <a:rPr lang="en-US" b="1" smtClean="0"/>
            <a:t>Other Zones</a:t>
          </a:r>
          <a:endParaRPr lang="en-US" b="1"/>
        </a:p>
      </dgm:t>
    </dgm:pt>
    <dgm:pt modelId="{08B18A11-6015-4E09-8F6D-983FBED581C6}" type="parTrans" cxnId="{1E675255-68A9-44A0-86E3-57CF7E64AD50}">
      <dgm:prSet/>
      <dgm:spPr/>
      <dgm:t>
        <a:bodyPr/>
        <a:lstStyle/>
        <a:p>
          <a:endParaRPr lang="en-US"/>
        </a:p>
      </dgm:t>
    </dgm:pt>
    <dgm:pt modelId="{72DB695F-F64B-4A2E-B212-E07818592703}">
      <dgm:prSet phldrT="[Text]"/>
      <dgm:spPr/>
      <dgm:t>
        <a:bodyPr/>
        <a:lstStyle/>
        <a:p>
          <a:r>
            <a:rPr lang="en-US" smtClean="0"/>
            <a:t>General Use</a:t>
          </a:r>
          <a:endParaRPr lang="en-US"/>
        </a:p>
      </dgm:t>
    </dgm:pt>
    <dgm:pt modelId="{908E6F56-9EB2-4216-B7FE-3CBB384DB12C}" type="sibTrans" cxnId="{1E675255-68A9-44A0-86E3-57CF7E64AD50}">
      <dgm:prSet/>
      <dgm:spPr/>
      <dgm:t>
        <a:bodyPr/>
        <a:lstStyle/>
        <a:p>
          <a:endParaRPr lang="en-US"/>
        </a:p>
      </dgm:t>
    </dgm:pt>
    <dgm:pt modelId="{947CB634-DF7C-464D-B5CE-9F8C5D33A25A}" type="sibTrans" cxnId="{39CF9486-A38C-4106-8050-023C9433FEF5}">
      <dgm:prSet/>
      <dgm:spPr/>
      <dgm:t>
        <a:bodyPr/>
        <a:lstStyle/>
        <a:p>
          <a:endParaRPr lang="en-US"/>
        </a:p>
      </dgm:t>
    </dgm:pt>
    <dgm:pt modelId="{1ADBE28D-8D29-4570-8830-EE59FE212745}" type="pres">
      <dgm:prSet presAssocID="{862B218E-934E-4BA1-93C2-17B163F74B8D}" presName="theList" presStyleCnt="0">
        <dgm:presLayoutVars>
          <dgm:dir/>
          <dgm:animLvl val="lvl"/>
          <dgm:resizeHandles val="exact"/>
        </dgm:presLayoutVars>
      </dgm:prSet>
      <dgm:spPr/>
      <dgm:t>
        <a:bodyPr/>
        <a:lstStyle/>
        <a:p>
          <a:endParaRPr lang="en-US"/>
        </a:p>
      </dgm:t>
    </dgm:pt>
    <dgm:pt modelId="{E8D5F284-F351-4DFF-B863-7EE80747304F}" type="pres">
      <dgm:prSet presAssocID="{F4F50441-8D21-4367-87E7-2793F5CB8A29}" presName="compNode" presStyleCnt="0"/>
      <dgm:spPr/>
      <dgm:t>
        <a:bodyPr/>
        <a:lstStyle/>
        <a:p>
          <a:endParaRPr lang="en-US"/>
        </a:p>
      </dgm:t>
    </dgm:pt>
    <dgm:pt modelId="{E0A65073-A07F-48BA-A6C1-2B6B26C006D0}" type="pres">
      <dgm:prSet presAssocID="{F4F50441-8D21-4367-87E7-2793F5CB8A29}" presName="aNode" presStyleLbl="bgShp" presStyleIdx="0" presStyleCnt="5" custLinFactX="11135" custLinFactNeighborX="100000"/>
      <dgm:spPr/>
      <dgm:t>
        <a:bodyPr/>
        <a:lstStyle/>
        <a:p>
          <a:endParaRPr lang="en-US"/>
        </a:p>
      </dgm:t>
    </dgm:pt>
    <dgm:pt modelId="{D0E06FB2-A96E-4E6F-91D5-606D84E4A95C}" type="pres">
      <dgm:prSet presAssocID="{F4F50441-8D21-4367-87E7-2793F5CB8A29}" presName="textNode" presStyleLbl="bgShp" presStyleIdx="0" presStyleCnt="5"/>
      <dgm:spPr/>
      <dgm:t>
        <a:bodyPr/>
        <a:lstStyle/>
        <a:p>
          <a:endParaRPr lang="en-US"/>
        </a:p>
      </dgm:t>
    </dgm:pt>
    <dgm:pt modelId="{3335DB87-3697-421A-B6A7-B15569EF10D3}" type="pres">
      <dgm:prSet presAssocID="{F4F50441-8D21-4367-87E7-2793F5CB8A29}" presName="compChildNode" presStyleCnt="0"/>
      <dgm:spPr/>
      <dgm:t>
        <a:bodyPr/>
        <a:lstStyle/>
        <a:p>
          <a:endParaRPr lang="en-US"/>
        </a:p>
      </dgm:t>
    </dgm:pt>
    <dgm:pt modelId="{45730119-1F16-4254-BC94-C213E23289C5}" type="pres">
      <dgm:prSet presAssocID="{F4F50441-8D21-4367-87E7-2793F5CB8A29}" presName="theInnerList" presStyleCnt="0"/>
      <dgm:spPr/>
      <dgm:t>
        <a:bodyPr/>
        <a:lstStyle/>
        <a:p>
          <a:endParaRPr lang="en-US"/>
        </a:p>
      </dgm:t>
    </dgm:pt>
    <dgm:pt modelId="{97DA120B-C27A-4474-8EDA-E31DCCA94867}" type="pres">
      <dgm:prSet presAssocID="{B92FAB07-E6E0-488D-A064-28A70D04BA7B}" presName="childNode" presStyleLbl="node1" presStyleIdx="0" presStyleCnt="14" custLinFactX="38976" custLinFactNeighborX="100000">
        <dgm:presLayoutVars>
          <dgm:bulletEnabled val="1"/>
        </dgm:presLayoutVars>
      </dgm:prSet>
      <dgm:spPr/>
      <dgm:t>
        <a:bodyPr/>
        <a:lstStyle/>
        <a:p>
          <a:endParaRPr lang="en-US"/>
        </a:p>
      </dgm:t>
    </dgm:pt>
    <dgm:pt modelId="{F8E987BC-4EFE-4AC6-BBDE-529AB586B738}" type="pres">
      <dgm:prSet presAssocID="{B92FAB07-E6E0-488D-A064-28A70D04BA7B}" presName="aSpace2" presStyleCnt="0"/>
      <dgm:spPr/>
      <dgm:t>
        <a:bodyPr/>
        <a:lstStyle/>
        <a:p>
          <a:endParaRPr lang="en-US"/>
        </a:p>
      </dgm:t>
    </dgm:pt>
    <dgm:pt modelId="{D5F8DA50-178D-4DA1-BA6A-46871A24BD2A}" type="pres">
      <dgm:prSet presAssocID="{9EBA9C93-7080-4853-9B4E-EB2914B63FF3}" presName="childNode" presStyleLbl="node1" presStyleIdx="1" presStyleCnt="14" custLinFactX="38976" custLinFactNeighborX="100000">
        <dgm:presLayoutVars>
          <dgm:bulletEnabled val="1"/>
        </dgm:presLayoutVars>
      </dgm:prSet>
      <dgm:spPr/>
      <dgm:t>
        <a:bodyPr/>
        <a:lstStyle/>
        <a:p>
          <a:endParaRPr lang="en-US"/>
        </a:p>
      </dgm:t>
    </dgm:pt>
    <dgm:pt modelId="{D70D926F-DE50-483B-B06B-B19A4A115508}" type="pres">
      <dgm:prSet presAssocID="{9EBA9C93-7080-4853-9B4E-EB2914B63FF3}" presName="aSpace2" presStyleCnt="0"/>
      <dgm:spPr/>
      <dgm:t>
        <a:bodyPr/>
        <a:lstStyle/>
        <a:p>
          <a:endParaRPr lang="en-US"/>
        </a:p>
      </dgm:t>
    </dgm:pt>
    <dgm:pt modelId="{BB7E2C12-C81D-4B94-A483-AAFBDD38F450}" type="pres">
      <dgm:prSet presAssocID="{FC0A3BD0-AC1B-4A94-BD84-E4C1EB340CB4}" presName="childNode" presStyleLbl="node1" presStyleIdx="2" presStyleCnt="14" custLinFactX="38976" custLinFactNeighborX="100000">
        <dgm:presLayoutVars>
          <dgm:bulletEnabled val="1"/>
        </dgm:presLayoutVars>
      </dgm:prSet>
      <dgm:spPr/>
      <dgm:t>
        <a:bodyPr/>
        <a:lstStyle/>
        <a:p>
          <a:endParaRPr lang="en-US"/>
        </a:p>
      </dgm:t>
    </dgm:pt>
    <dgm:pt modelId="{6461E928-D369-42E7-ADA6-9FC4E5DACD1C}" type="pres">
      <dgm:prSet presAssocID="{FC0A3BD0-AC1B-4A94-BD84-E4C1EB340CB4}" presName="aSpace2" presStyleCnt="0"/>
      <dgm:spPr/>
      <dgm:t>
        <a:bodyPr/>
        <a:lstStyle/>
        <a:p>
          <a:endParaRPr lang="en-US"/>
        </a:p>
      </dgm:t>
    </dgm:pt>
    <dgm:pt modelId="{B8BE2781-8C79-421D-9875-6EFA2FE8BB6A}" type="pres">
      <dgm:prSet presAssocID="{72D03197-3C54-4BB0-B7D5-14E47795AEE4}" presName="childNode" presStyleLbl="node1" presStyleIdx="3" presStyleCnt="14" custLinFactX="38976" custLinFactNeighborX="100000">
        <dgm:presLayoutVars>
          <dgm:bulletEnabled val="1"/>
        </dgm:presLayoutVars>
      </dgm:prSet>
      <dgm:spPr/>
      <dgm:t>
        <a:bodyPr/>
        <a:lstStyle/>
        <a:p>
          <a:endParaRPr lang="en-US"/>
        </a:p>
      </dgm:t>
    </dgm:pt>
    <dgm:pt modelId="{479A0AC4-340E-4823-885C-B9277B77337F}" type="pres">
      <dgm:prSet presAssocID="{72D03197-3C54-4BB0-B7D5-14E47795AEE4}" presName="aSpace2" presStyleCnt="0"/>
      <dgm:spPr/>
      <dgm:t>
        <a:bodyPr/>
        <a:lstStyle/>
        <a:p>
          <a:endParaRPr lang="en-US"/>
        </a:p>
      </dgm:t>
    </dgm:pt>
    <dgm:pt modelId="{F912F906-BC37-4838-A936-FACEBF82A451}" type="pres">
      <dgm:prSet presAssocID="{CE6083F2-75C8-45CA-A4DC-B44749FEA4E0}" presName="childNode" presStyleLbl="node1" presStyleIdx="4" presStyleCnt="14" custLinFactX="38976" custLinFactNeighborX="100000">
        <dgm:presLayoutVars>
          <dgm:bulletEnabled val="1"/>
        </dgm:presLayoutVars>
      </dgm:prSet>
      <dgm:spPr/>
      <dgm:t>
        <a:bodyPr/>
        <a:lstStyle/>
        <a:p>
          <a:endParaRPr lang="en-US"/>
        </a:p>
      </dgm:t>
    </dgm:pt>
    <dgm:pt modelId="{BC432758-3C20-4C79-9441-D3A3C08CB9D9}" type="pres">
      <dgm:prSet presAssocID="{CE6083F2-75C8-45CA-A4DC-B44749FEA4E0}" presName="aSpace2" presStyleCnt="0"/>
      <dgm:spPr/>
      <dgm:t>
        <a:bodyPr/>
        <a:lstStyle/>
        <a:p>
          <a:endParaRPr lang="en-US"/>
        </a:p>
      </dgm:t>
    </dgm:pt>
    <dgm:pt modelId="{0D277A89-E68D-4FBD-8E03-B7FE8C6C1877}" type="pres">
      <dgm:prSet presAssocID="{5E3E6047-EF3B-4DDA-A2D2-88A8A4F099A4}" presName="childNode" presStyleLbl="node1" presStyleIdx="5" presStyleCnt="14" custLinFactX="38976" custLinFactNeighborX="100000">
        <dgm:presLayoutVars>
          <dgm:bulletEnabled val="1"/>
        </dgm:presLayoutVars>
      </dgm:prSet>
      <dgm:spPr/>
      <dgm:t>
        <a:bodyPr/>
        <a:lstStyle/>
        <a:p>
          <a:endParaRPr lang="en-US"/>
        </a:p>
      </dgm:t>
    </dgm:pt>
    <dgm:pt modelId="{EC0FB7E6-647B-4BD3-9453-5B46625392B2}" type="pres">
      <dgm:prSet presAssocID="{F4F50441-8D21-4367-87E7-2793F5CB8A29}" presName="aSpace" presStyleCnt="0"/>
      <dgm:spPr/>
      <dgm:t>
        <a:bodyPr/>
        <a:lstStyle/>
        <a:p>
          <a:endParaRPr lang="en-US"/>
        </a:p>
      </dgm:t>
    </dgm:pt>
    <dgm:pt modelId="{4692D41F-8822-48C6-A350-F4BBCA3B6376}" type="pres">
      <dgm:prSet presAssocID="{F41C2C5C-1292-4164-A4CC-0EE70E728D5D}" presName="compNode" presStyleCnt="0"/>
      <dgm:spPr/>
      <dgm:t>
        <a:bodyPr/>
        <a:lstStyle/>
        <a:p>
          <a:endParaRPr lang="en-US"/>
        </a:p>
      </dgm:t>
    </dgm:pt>
    <dgm:pt modelId="{6A653FF5-1BF9-404D-B5B1-3F2970080BE7}" type="pres">
      <dgm:prSet presAssocID="{F41C2C5C-1292-4164-A4CC-0EE70E728D5D}" presName="aNode" presStyleLbl="bgShp" presStyleIdx="1" presStyleCnt="5" custLinFactX="-2467" custLinFactNeighborX="-100000"/>
      <dgm:spPr/>
      <dgm:t>
        <a:bodyPr/>
        <a:lstStyle/>
        <a:p>
          <a:endParaRPr lang="en-US"/>
        </a:p>
      </dgm:t>
    </dgm:pt>
    <dgm:pt modelId="{3109D7A2-58F8-4EE3-A04E-8C98D82759EE}" type="pres">
      <dgm:prSet presAssocID="{F41C2C5C-1292-4164-A4CC-0EE70E728D5D}" presName="textNode" presStyleLbl="bgShp" presStyleIdx="1" presStyleCnt="5"/>
      <dgm:spPr/>
      <dgm:t>
        <a:bodyPr/>
        <a:lstStyle/>
        <a:p>
          <a:endParaRPr lang="en-US"/>
        </a:p>
      </dgm:t>
    </dgm:pt>
    <dgm:pt modelId="{6027C29A-4824-41F1-BB11-0101BC99F32F}" type="pres">
      <dgm:prSet presAssocID="{F41C2C5C-1292-4164-A4CC-0EE70E728D5D}" presName="compChildNode" presStyleCnt="0"/>
      <dgm:spPr/>
      <dgm:t>
        <a:bodyPr/>
        <a:lstStyle/>
        <a:p>
          <a:endParaRPr lang="en-US"/>
        </a:p>
      </dgm:t>
    </dgm:pt>
    <dgm:pt modelId="{ED8E3DC5-6EE4-47C4-B852-12FEA0A672D8}" type="pres">
      <dgm:prSet presAssocID="{F41C2C5C-1292-4164-A4CC-0EE70E728D5D}" presName="theInnerList" presStyleCnt="0"/>
      <dgm:spPr/>
      <dgm:t>
        <a:bodyPr/>
        <a:lstStyle/>
        <a:p>
          <a:endParaRPr lang="en-US"/>
        </a:p>
      </dgm:t>
    </dgm:pt>
    <dgm:pt modelId="{D91BCF29-D894-489E-89AF-1DC17D73D298}" type="pres">
      <dgm:prSet presAssocID="{F41C2C5C-1292-4164-A4CC-0EE70E728D5D}" presName="aSpace" presStyleCnt="0"/>
      <dgm:spPr/>
      <dgm:t>
        <a:bodyPr/>
        <a:lstStyle/>
        <a:p>
          <a:endParaRPr lang="en-US"/>
        </a:p>
      </dgm:t>
    </dgm:pt>
    <dgm:pt modelId="{1CBD22C8-E7F2-46B6-91B9-4B941BA46544}" type="pres">
      <dgm:prSet presAssocID="{0FCDDFA5-86B1-45A3-B66C-D3E13A5D1DEF}" presName="compNode" presStyleCnt="0"/>
      <dgm:spPr/>
      <dgm:t>
        <a:bodyPr/>
        <a:lstStyle/>
        <a:p>
          <a:endParaRPr lang="en-US"/>
        </a:p>
      </dgm:t>
    </dgm:pt>
    <dgm:pt modelId="{E4951AFB-9F69-46DD-9B11-98556708B0BB}" type="pres">
      <dgm:prSet presAssocID="{0FCDDFA5-86B1-45A3-B66C-D3E13A5D1DEF}" presName="aNode" presStyleLbl="bgShp" presStyleIdx="2" presStyleCnt="5" custLinFactNeighborX="1016"/>
      <dgm:spPr/>
      <dgm:t>
        <a:bodyPr/>
        <a:lstStyle/>
        <a:p>
          <a:endParaRPr lang="en-US"/>
        </a:p>
      </dgm:t>
    </dgm:pt>
    <dgm:pt modelId="{6D9F87C9-C268-49FA-A544-735F2B2DC232}" type="pres">
      <dgm:prSet presAssocID="{0FCDDFA5-86B1-45A3-B66C-D3E13A5D1DEF}" presName="textNode" presStyleLbl="bgShp" presStyleIdx="2" presStyleCnt="5"/>
      <dgm:spPr/>
      <dgm:t>
        <a:bodyPr/>
        <a:lstStyle/>
        <a:p>
          <a:endParaRPr lang="en-US"/>
        </a:p>
      </dgm:t>
    </dgm:pt>
    <dgm:pt modelId="{03C395B0-820A-49D6-8E64-39CC551535FA}" type="pres">
      <dgm:prSet presAssocID="{0FCDDFA5-86B1-45A3-B66C-D3E13A5D1DEF}" presName="compChildNode" presStyleCnt="0"/>
      <dgm:spPr/>
      <dgm:t>
        <a:bodyPr/>
        <a:lstStyle/>
        <a:p>
          <a:endParaRPr lang="en-US"/>
        </a:p>
      </dgm:t>
    </dgm:pt>
    <dgm:pt modelId="{12150BCD-E639-4317-A6E4-8A83A3F95F58}" type="pres">
      <dgm:prSet presAssocID="{0FCDDFA5-86B1-45A3-B66C-D3E13A5D1DEF}" presName="theInnerList" presStyleCnt="0"/>
      <dgm:spPr/>
      <dgm:t>
        <a:bodyPr/>
        <a:lstStyle/>
        <a:p>
          <a:endParaRPr lang="en-US"/>
        </a:p>
      </dgm:t>
    </dgm:pt>
    <dgm:pt modelId="{D7EA68BC-6F04-4E0B-A51B-E6DC2FB85D40}" type="pres">
      <dgm:prSet presAssocID="{7EF40629-471D-4EC9-BD11-1C98E7A35623}" presName="childNode" presStyleLbl="node1" presStyleIdx="6" presStyleCnt="14" custLinFactNeighborX="1270">
        <dgm:presLayoutVars>
          <dgm:bulletEnabled val="1"/>
        </dgm:presLayoutVars>
      </dgm:prSet>
      <dgm:spPr/>
      <dgm:t>
        <a:bodyPr/>
        <a:lstStyle/>
        <a:p>
          <a:endParaRPr lang="en-US"/>
        </a:p>
      </dgm:t>
    </dgm:pt>
    <dgm:pt modelId="{16A4C38D-6BA0-4CCE-8287-E7718148C626}" type="pres">
      <dgm:prSet presAssocID="{7EF40629-471D-4EC9-BD11-1C98E7A35623}" presName="aSpace2" presStyleCnt="0"/>
      <dgm:spPr/>
      <dgm:t>
        <a:bodyPr/>
        <a:lstStyle/>
        <a:p>
          <a:endParaRPr lang="en-US"/>
        </a:p>
      </dgm:t>
    </dgm:pt>
    <dgm:pt modelId="{FBE3CB1D-36FA-4309-A588-86926F93B0B9}" type="pres">
      <dgm:prSet presAssocID="{44B73D2B-6ECF-4CD5-BDBB-AF976304D702}" presName="childNode" presStyleLbl="node1" presStyleIdx="7" presStyleCnt="14" custLinFactNeighborX="1270">
        <dgm:presLayoutVars>
          <dgm:bulletEnabled val="1"/>
        </dgm:presLayoutVars>
      </dgm:prSet>
      <dgm:spPr/>
      <dgm:t>
        <a:bodyPr/>
        <a:lstStyle/>
        <a:p>
          <a:endParaRPr lang="en-US"/>
        </a:p>
      </dgm:t>
    </dgm:pt>
    <dgm:pt modelId="{7EB9EADF-F052-423D-BBE3-D3FFB0BD529A}" type="pres">
      <dgm:prSet presAssocID="{44B73D2B-6ECF-4CD5-BDBB-AF976304D702}" presName="aSpace2" presStyleCnt="0"/>
      <dgm:spPr/>
      <dgm:t>
        <a:bodyPr/>
        <a:lstStyle/>
        <a:p>
          <a:endParaRPr/>
        </a:p>
      </dgm:t>
    </dgm:pt>
    <dgm:pt modelId="{0BA95B3B-0234-48C8-A1B5-9C7A7315F11A}" type="pres">
      <dgm:prSet presAssocID="{F18783D3-FC18-447D-A1CE-4756E768BD85}" presName="childNode" presStyleLbl="node1" presStyleIdx="8" presStyleCnt="14">
        <dgm:presLayoutVars>
          <dgm:bulletEnabled val="1"/>
        </dgm:presLayoutVars>
      </dgm:prSet>
      <dgm:spPr/>
      <dgm:t>
        <a:bodyPr/>
        <a:lstStyle/>
        <a:p>
          <a:endParaRPr lang="en-US"/>
        </a:p>
      </dgm:t>
    </dgm:pt>
    <dgm:pt modelId="{3DFFAE3C-167A-4852-A24B-C7AA3DA2923E}" type="pres">
      <dgm:prSet presAssocID="{0FCDDFA5-86B1-45A3-B66C-D3E13A5D1DEF}" presName="aSpace" presStyleCnt="0"/>
      <dgm:spPr/>
      <dgm:t>
        <a:bodyPr/>
        <a:lstStyle/>
        <a:p>
          <a:endParaRPr lang="en-US"/>
        </a:p>
      </dgm:t>
    </dgm:pt>
    <dgm:pt modelId="{69CC3DB7-9503-47C2-BCF2-AE1655BAFC81}" type="pres">
      <dgm:prSet presAssocID="{0CE2C98B-3A54-449E-AC60-1A8D2F76DE81}" presName="compNode" presStyleCnt="0"/>
      <dgm:spPr/>
      <dgm:t>
        <a:bodyPr/>
        <a:lstStyle/>
        <a:p>
          <a:endParaRPr lang="en-US"/>
        </a:p>
      </dgm:t>
    </dgm:pt>
    <dgm:pt modelId="{93BED8EC-BED1-4B80-8E4E-8D67BAAD120D}" type="pres">
      <dgm:prSet presAssocID="{0CE2C98B-3A54-449E-AC60-1A8D2F76DE81}" presName="aNode" presStyleLbl="bgShp" presStyleIdx="3" presStyleCnt="5"/>
      <dgm:spPr/>
      <dgm:t>
        <a:bodyPr/>
        <a:lstStyle/>
        <a:p>
          <a:endParaRPr lang="en-US"/>
        </a:p>
      </dgm:t>
    </dgm:pt>
    <dgm:pt modelId="{E09F573A-2EDD-422A-8537-7C841A60BB16}" type="pres">
      <dgm:prSet presAssocID="{0CE2C98B-3A54-449E-AC60-1A8D2F76DE81}" presName="textNode" presStyleLbl="bgShp" presStyleIdx="3" presStyleCnt="5"/>
      <dgm:spPr/>
      <dgm:t>
        <a:bodyPr/>
        <a:lstStyle/>
        <a:p>
          <a:endParaRPr lang="en-US"/>
        </a:p>
      </dgm:t>
    </dgm:pt>
    <dgm:pt modelId="{121489CC-028C-42FE-A534-1FC549DDBF1F}" type="pres">
      <dgm:prSet presAssocID="{0CE2C98B-3A54-449E-AC60-1A8D2F76DE81}" presName="compChildNode" presStyleCnt="0"/>
      <dgm:spPr/>
      <dgm:t>
        <a:bodyPr/>
        <a:lstStyle/>
        <a:p>
          <a:endParaRPr lang="en-US"/>
        </a:p>
      </dgm:t>
    </dgm:pt>
    <dgm:pt modelId="{8616D737-19F6-41B6-A0FB-4E0202619551}" type="pres">
      <dgm:prSet presAssocID="{0CE2C98B-3A54-449E-AC60-1A8D2F76DE81}" presName="theInnerList" presStyleCnt="0"/>
      <dgm:spPr/>
      <dgm:t>
        <a:bodyPr/>
        <a:lstStyle/>
        <a:p>
          <a:endParaRPr lang="en-US"/>
        </a:p>
      </dgm:t>
    </dgm:pt>
    <dgm:pt modelId="{EA4E365E-59D5-4FB3-8C8E-ECE61C17EB77}" type="pres">
      <dgm:prSet presAssocID="{62D6949E-293C-4007-A72D-37391FE476FF}" presName="childNode" presStyleLbl="node1" presStyleIdx="9" presStyleCnt="14" custScaleY="2000000" custLinFactNeighborY="83203">
        <dgm:presLayoutVars>
          <dgm:bulletEnabled val="1"/>
        </dgm:presLayoutVars>
      </dgm:prSet>
      <dgm:spPr/>
      <dgm:t>
        <a:bodyPr/>
        <a:lstStyle/>
        <a:p>
          <a:endParaRPr lang="en-US"/>
        </a:p>
      </dgm:t>
    </dgm:pt>
    <dgm:pt modelId="{E2B11895-F2BF-4738-BD13-39F64C92E22C}" type="pres">
      <dgm:prSet presAssocID="{62D6949E-293C-4007-A72D-37391FE476FF}" presName="aSpace2" presStyleCnt="0"/>
      <dgm:spPr/>
      <dgm:t>
        <a:bodyPr/>
        <a:lstStyle/>
        <a:p>
          <a:endParaRPr lang="en-US"/>
        </a:p>
      </dgm:t>
    </dgm:pt>
    <dgm:pt modelId="{2DD99F02-FC90-41C5-8F28-D96A8BE078F7}" type="pres">
      <dgm:prSet presAssocID="{0BC6EB80-6E6E-4718-B809-615DBDF00840}" presName="childNode" presStyleLbl="node1" presStyleIdx="10" presStyleCnt="14" custScaleY="2000000" custLinFactX="-198123" custLinFactY="-1638357" custLinFactNeighborX="-200000" custLinFactNeighborY="-1700000">
        <dgm:presLayoutVars>
          <dgm:bulletEnabled val="1"/>
        </dgm:presLayoutVars>
      </dgm:prSet>
      <dgm:spPr/>
      <dgm:t>
        <a:bodyPr/>
        <a:lstStyle/>
        <a:p>
          <a:endParaRPr lang="en-US"/>
        </a:p>
      </dgm:t>
    </dgm:pt>
    <dgm:pt modelId="{DCD2D87C-21DF-4866-A201-CA74D0E0F793}" type="pres">
      <dgm:prSet presAssocID="{0BC6EB80-6E6E-4718-B809-615DBDF00840}" presName="aSpace2" presStyleCnt="0"/>
      <dgm:spPr/>
      <dgm:t>
        <a:bodyPr/>
        <a:lstStyle/>
        <a:p>
          <a:endParaRPr lang="en-US"/>
        </a:p>
      </dgm:t>
    </dgm:pt>
    <dgm:pt modelId="{AC6E26F9-FA43-40C0-9A89-647A5CF5ECD0}" type="pres">
      <dgm:prSet presAssocID="{212EBF98-003A-461E-9683-62B7410F782B}" presName="childNode" presStyleLbl="node1" presStyleIdx="11" presStyleCnt="14" custScaleY="2000000" custLinFactX="-198123" custLinFactY="100000" custLinFactNeighborX="-200000" custLinFactNeighborY="113494">
        <dgm:presLayoutVars>
          <dgm:bulletEnabled val="1"/>
        </dgm:presLayoutVars>
      </dgm:prSet>
      <dgm:spPr/>
      <dgm:t>
        <a:bodyPr/>
        <a:lstStyle/>
        <a:p>
          <a:endParaRPr lang="en-US"/>
        </a:p>
      </dgm:t>
    </dgm:pt>
    <dgm:pt modelId="{A95306FD-A64F-4C98-8534-5E356EDE24F2}" type="pres">
      <dgm:prSet presAssocID="{212EBF98-003A-461E-9683-62B7410F782B}" presName="aSpace2" presStyleCnt="0"/>
      <dgm:spPr/>
      <dgm:t>
        <a:bodyPr/>
        <a:lstStyle/>
        <a:p>
          <a:endParaRPr lang="en-US"/>
        </a:p>
      </dgm:t>
    </dgm:pt>
    <dgm:pt modelId="{321405F3-D9A7-4E33-803F-545923AF61A8}" type="pres">
      <dgm:prSet presAssocID="{AD7D667D-7DC0-46E7-8F04-4B9EEF1A0DE4}" presName="childNode" presStyleLbl="node1" presStyleIdx="12" presStyleCnt="14" custScaleY="2000000" custLinFactY="-837500" custLinFactNeighborX="1843" custLinFactNeighborY="-900000">
        <dgm:presLayoutVars>
          <dgm:bulletEnabled val="1"/>
        </dgm:presLayoutVars>
      </dgm:prSet>
      <dgm:spPr/>
      <dgm:t>
        <a:bodyPr/>
        <a:lstStyle/>
        <a:p>
          <a:endParaRPr lang="en-US"/>
        </a:p>
      </dgm:t>
    </dgm:pt>
    <dgm:pt modelId="{81B51D90-8134-471A-880D-76467496C2A2}" type="pres">
      <dgm:prSet presAssocID="{0CE2C98B-3A54-449E-AC60-1A8D2F76DE81}" presName="aSpace" presStyleCnt="0"/>
      <dgm:spPr/>
      <dgm:t>
        <a:bodyPr/>
        <a:lstStyle/>
        <a:p>
          <a:endParaRPr lang="en-US"/>
        </a:p>
      </dgm:t>
    </dgm:pt>
    <dgm:pt modelId="{07C9823D-3EB7-4B18-ABEA-1B8CA04F573A}" type="pres">
      <dgm:prSet presAssocID="{8E3528F9-8FC0-4D64-9304-0DB421BD64CF}" presName="compNode" presStyleCnt="0"/>
      <dgm:spPr/>
      <dgm:t>
        <a:bodyPr/>
        <a:lstStyle/>
        <a:p>
          <a:endParaRPr lang="en-US"/>
        </a:p>
      </dgm:t>
    </dgm:pt>
    <dgm:pt modelId="{9A8EE607-91D3-405D-AFEB-C363A57343F2}" type="pres">
      <dgm:prSet presAssocID="{8E3528F9-8FC0-4D64-9304-0DB421BD64CF}" presName="aNode" presStyleLbl="bgShp" presStyleIdx="4" presStyleCnt="5" custLinFactNeighborX="5387"/>
      <dgm:spPr/>
      <dgm:t>
        <a:bodyPr/>
        <a:lstStyle/>
        <a:p>
          <a:endParaRPr lang="en-US"/>
        </a:p>
      </dgm:t>
    </dgm:pt>
    <dgm:pt modelId="{B2BF7B53-FA9E-453B-88C6-A76C5339B1A5}" type="pres">
      <dgm:prSet presAssocID="{8E3528F9-8FC0-4D64-9304-0DB421BD64CF}" presName="textNode" presStyleLbl="bgShp" presStyleIdx="4" presStyleCnt="5"/>
      <dgm:spPr/>
      <dgm:t>
        <a:bodyPr/>
        <a:lstStyle/>
        <a:p>
          <a:endParaRPr lang="en-US"/>
        </a:p>
      </dgm:t>
    </dgm:pt>
    <dgm:pt modelId="{20B826DF-2589-4B7C-A434-3DA7AB7BBDFD}" type="pres">
      <dgm:prSet presAssocID="{8E3528F9-8FC0-4D64-9304-0DB421BD64CF}" presName="compChildNode" presStyleCnt="0"/>
      <dgm:spPr/>
      <dgm:t>
        <a:bodyPr/>
        <a:lstStyle/>
        <a:p>
          <a:endParaRPr lang="en-US"/>
        </a:p>
      </dgm:t>
    </dgm:pt>
    <dgm:pt modelId="{8228B839-A6B9-48A5-91A6-D2D4AAF0764F}" type="pres">
      <dgm:prSet presAssocID="{8E3528F9-8FC0-4D64-9304-0DB421BD64CF}" presName="theInnerList" presStyleCnt="0"/>
      <dgm:spPr/>
      <dgm:t>
        <a:bodyPr/>
        <a:lstStyle/>
        <a:p>
          <a:endParaRPr lang="en-US"/>
        </a:p>
      </dgm:t>
    </dgm:pt>
    <dgm:pt modelId="{B6185F5E-3052-4ADA-8507-258F4A8E56B8}" type="pres">
      <dgm:prSet presAssocID="{72DB695F-F64B-4A2E-B212-E07818592703}" presName="childNode" presStyleLbl="node1" presStyleIdx="13" presStyleCnt="14">
        <dgm:presLayoutVars>
          <dgm:bulletEnabled val="1"/>
        </dgm:presLayoutVars>
      </dgm:prSet>
      <dgm:spPr/>
      <dgm:t>
        <a:bodyPr/>
        <a:lstStyle/>
        <a:p>
          <a:endParaRPr lang="en-US"/>
        </a:p>
      </dgm:t>
    </dgm:pt>
  </dgm:ptLst>
  <dgm:cxnLst>
    <dgm:cxn modelId="{B087CFE3-08AC-4361-B203-DC733D622253}" srcId="{F4F50441-8D21-4367-87E7-2793F5CB8A29}" destId="{B92FAB07-E6E0-488D-A064-28A70D04BA7B}" srcOrd="0" destOrd="0" parTransId="{D285AC88-D44F-4219-9EFD-F457F0A62758}" sibTransId="{3D730742-00BF-4D92-89E8-CC6B447E6122}"/>
    <dgm:cxn modelId="{6438481E-3ECE-4A0F-9275-50A7DD344826}" type="presOf" srcId="{8E3528F9-8FC0-4D64-9304-0DB421BD64CF}" destId="{B2BF7B53-FA9E-453B-88C6-A76C5339B1A5}" srcOrd="1" destOrd="0" presId="urn:microsoft.com/office/officeart/2005/8/layout/lProcess2"/>
    <dgm:cxn modelId="{01938FC9-C43E-4296-A5F4-9DD13F167279}" type="presOf" srcId="{0BC6EB80-6E6E-4718-B809-615DBDF00840}" destId="{2DD99F02-FC90-41C5-8F28-D96A8BE078F7}" srcOrd="0" destOrd="0" presId="urn:microsoft.com/office/officeart/2005/8/layout/lProcess2"/>
    <dgm:cxn modelId="{F85205FB-107E-4BEA-9772-72BAF10C00E8}" srcId="{F4F50441-8D21-4367-87E7-2793F5CB8A29}" destId="{9EBA9C93-7080-4853-9B4E-EB2914B63FF3}" srcOrd="1" destOrd="0" parTransId="{042116D6-285B-43BA-A0DA-193DF1F50087}" sibTransId="{2C20C452-882B-48AA-B609-484CF037F8B6}"/>
    <dgm:cxn modelId="{5928177D-DBBD-43B2-840B-8453E83756C9}" type="presOf" srcId="{FC0A3BD0-AC1B-4A94-BD84-E4C1EB340CB4}" destId="{BB7E2C12-C81D-4B94-A483-AAFBDD38F450}" srcOrd="0" destOrd="0" presId="urn:microsoft.com/office/officeart/2005/8/layout/lProcess2"/>
    <dgm:cxn modelId="{78007DCA-A4E3-40E3-8412-DAF2F5618A96}" type="presOf" srcId="{72D03197-3C54-4BB0-B7D5-14E47795AEE4}" destId="{B8BE2781-8C79-421D-9875-6EFA2FE8BB6A}" srcOrd="0" destOrd="0" presId="urn:microsoft.com/office/officeart/2005/8/layout/lProcess2"/>
    <dgm:cxn modelId="{3277F311-83E2-4F36-B25A-78B71DB66CD9}" srcId="{862B218E-934E-4BA1-93C2-17B163F74B8D}" destId="{F41C2C5C-1292-4164-A4CC-0EE70E728D5D}" srcOrd="1" destOrd="0" parTransId="{FD9EE390-B123-4975-9EF5-26504A147CF4}" sibTransId="{8CB725CB-D59D-4A5C-A415-D9F23B4EE146}"/>
    <dgm:cxn modelId="{E22165BC-0C55-4E2B-A988-1FD0BA7F8335}" type="presOf" srcId="{9EBA9C93-7080-4853-9B4E-EB2914B63FF3}" destId="{D5F8DA50-178D-4DA1-BA6A-46871A24BD2A}" srcOrd="0" destOrd="0" presId="urn:microsoft.com/office/officeart/2005/8/layout/lProcess2"/>
    <dgm:cxn modelId="{8B78D48C-23A7-484A-B7BB-326434FBD036}" type="presOf" srcId="{72DB695F-F64B-4A2E-B212-E07818592703}" destId="{B6185F5E-3052-4ADA-8507-258F4A8E56B8}" srcOrd="0" destOrd="0" presId="urn:microsoft.com/office/officeart/2005/8/layout/lProcess2"/>
    <dgm:cxn modelId="{1AEEA8A8-59C5-476C-8AC0-06AF3202F4C9}" srcId="{F4F50441-8D21-4367-87E7-2793F5CB8A29}" destId="{FC0A3BD0-AC1B-4A94-BD84-E4C1EB340CB4}" srcOrd="2" destOrd="0" parTransId="{4A788C45-0340-4FBB-9D7A-E6D83AA7BED6}" sibTransId="{9EBC89F7-1308-4727-9B4E-C4F930EF54BA}"/>
    <dgm:cxn modelId="{50B11762-FA27-4AED-86AD-76AACE248AC3}" type="presOf" srcId="{F18783D3-FC18-447D-A1CE-4756E768BD85}" destId="{0BA95B3B-0234-48C8-A1B5-9C7A7315F11A}" srcOrd="0" destOrd="0" presId="urn:microsoft.com/office/officeart/2005/8/layout/lProcess2"/>
    <dgm:cxn modelId="{CB49ABA5-C3B6-4593-B566-8E4258F37859}" type="presOf" srcId="{5E3E6047-EF3B-4DDA-A2D2-88A8A4F099A4}" destId="{0D277A89-E68D-4FBD-8E03-B7FE8C6C1877}" srcOrd="0" destOrd="0" presId="urn:microsoft.com/office/officeart/2005/8/layout/lProcess2"/>
    <dgm:cxn modelId="{91E88F14-C3D5-45B8-A61D-46862E52E290}" srcId="{0FCDDFA5-86B1-45A3-B66C-D3E13A5D1DEF}" destId="{7EF40629-471D-4EC9-BD11-1C98E7A35623}" srcOrd="0" destOrd="0" parTransId="{880C3542-5083-49EB-A233-75AD15495A17}" sibTransId="{9F1768DC-0811-470E-86E4-2181396DC642}"/>
    <dgm:cxn modelId="{37E1ED05-4E62-41B7-AE4E-6DA61B7B13D2}" srcId="{0FCDDFA5-86B1-45A3-B66C-D3E13A5D1DEF}" destId="{F18783D3-FC18-447D-A1CE-4756E768BD85}" srcOrd="2" destOrd="0" parTransId="{C3E70C5E-F589-45AA-B364-A3E2231262EE}" sibTransId="{A033B124-88FB-485E-8B5E-3D842E9F5E77}"/>
    <dgm:cxn modelId="{4EF85381-8AE2-4AAC-8C61-161C0EF966E7}" srcId="{F4F50441-8D21-4367-87E7-2793F5CB8A29}" destId="{5E3E6047-EF3B-4DDA-A2D2-88A8A4F099A4}" srcOrd="5" destOrd="0" parTransId="{6E111250-C2EC-40FA-9364-19BEDC62FA3D}" sibTransId="{53CF49FA-E70B-44DB-AC32-413569FCEC67}"/>
    <dgm:cxn modelId="{54743641-57AC-4708-B47A-7140F0E05177}" type="presOf" srcId="{7EF40629-471D-4EC9-BD11-1C98E7A35623}" destId="{D7EA68BC-6F04-4E0B-A51B-E6DC2FB85D40}" srcOrd="0" destOrd="0" presId="urn:microsoft.com/office/officeart/2005/8/layout/lProcess2"/>
    <dgm:cxn modelId="{5C3FE952-0D68-4140-9A58-58F2D1B367A0}" type="presOf" srcId="{862B218E-934E-4BA1-93C2-17B163F74B8D}" destId="{1ADBE28D-8D29-4570-8830-EE59FE212745}" srcOrd="0" destOrd="0" presId="urn:microsoft.com/office/officeart/2005/8/layout/lProcess2"/>
    <dgm:cxn modelId="{77423AF9-59C9-45B2-9D91-AD7F0BE7BFCF}" srcId="{862B218E-934E-4BA1-93C2-17B163F74B8D}" destId="{0CE2C98B-3A54-449E-AC60-1A8D2F76DE81}" srcOrd="3" destOrd="0" parTransId="{2EBBBA0C-81EB-453F-88AB-3852D4711B73}" sibTransId="{48A460E8-C066-49CD-BE39-8C38DE78D308}"/>
    <dgm:cxn modelId="{35F3B09F-CCA6-4D9F-B430-07BC58F954C4}" srcId="{F4F50441-8D21-4367-87E7-2793F5CB8A29}" destId="{72D03197-3C54-4BB0-B7D5-14E47795AEE4}" srcOrd="3" destOrd="0" parTransId="{F01E6934-A54B-49C5-92B5-FB0B007AD4FA}" sibTransId="{64C7FE10-15C5-42E7-8BE2-E88F87E74FF3}"/>
    <dgm:cxn modelId="{7EF43F10-47B6-4619-93CC-156957474A16}" type="presOf" srcId="{62D6949E-293C-4007-A72D-37391FE476FF}" destId="{EA4E365E-59D5-4FB3-8C8E-ECE61C17EB77}" srcOrd="0" destOrd="0" presId="urn:microsoft.com/office/officeart/2005/8/layout/lProcess2"/>
    <dgm:cxn modelId="{E495EA5E-6E6B-477A-856F-ED7458EE75CB}" srcId="{F4F50441-8D21-4367-87E7-2793F5CB8A29}" destId="{CE6083F2-75C8-45CA-A4DC-B44749FEA4E0}" srcOrd="4" destOrd="0" parTransId="{A4A65539-4879-4148-8A32-BB4227F4528F}" sibTransId="{DC31B76C-1860-4973-AA98-8FF36C40DBCC}"/>
    <dgm:cxn modelId="{81FD1507-C6D6-4126-A4C8-D107EA750760}" type="presOf" srcId="{0CE2C98B-3A54-449E-AC60-1A8D2F76DE81}" destId="{93BED8EC-BED1-4B80-8E4E-8D67BAAD120D}" srcOrd="0" destOrd="0" presId="urn:microsoft.com/office/officeart/2005/8/layout/lProcess2"/>
    <dgm:cxn modelId="{29673A6B-BFD1-4810-A2E2-C57ED5A770F5}" srcId="{0FCDDFA5-86B1-45A3-B66C-D3E13A5D1DEF}" destId="{44B73D2B-6ECF-4CD5-BDBB-AF976304D702}" srcOrd="1" destOrd="0" parTransId="{590A3456-F4EA-458A-B22D-7B243B06A082}" sibTransId="{F0EAD273-2DE7-4EC7-97E4-5A9A7CCCBF14}"/>
    <dgm:cxn modelId="{A0F7B034-9794-48E3-9037-5254D3F4DDE3}" type="presOf" srcId="{0CE2C98B-3A54-449E-AC60-1A8D2F76DE81}" destId="{E09F573A-2EDD-422A-8537-7C841A60BB16}" srcOrd="1" destOrd="0" presId="urn:microsoft.com/office/officeart/2005/8/layout/lProcess2"/>
    <dgm:cxn modelId="{AE13D3F2-ADC3-4AE1-BC2C-5BC9C964DC36}" type="presOf" srcId="{F41C2C5C-1292-4164-A4CC-0EE70E728D5D}" destId="{3109D7A2-58F8-4EE3-A04E-8C98D82759EE}" srcOrd="1" destOrd="0" presId="urn:microsoft.com/office/officeart/2005/8/layout/lProcess2"/>
    <dgm:cxn modelId="{07AFBC79-DE2B-4FB0-A002-0E9C480F7EFC}" type="presOf" srcId="{44B73D2B-6ECF-4CD5-BDBB-AF976304D702}" destId="{FBE3CB1D-36FA-4309-A588-86926F93B0B9}" srcOrd="0" destOrd="0" presId="urn:microsoft.com/office/officeart/2005/8/layout/lProcess2"/>
    <dgm:cxn modelId="{EA601E0C-F620-4377-BA05-3ECED483AFE3}" type="presOf" srcId="{8E3528F9-8FC0-4D64-9304-0DB421BD64CF}" destId="{9A8EE607-91D3-405D-AFEB-C363A57343F2}" srcOrd="0" destOrd="0" presId="urn:microsoft.com/office/officeart/2005/8/layout/lProcess2"/>
    <dgm:cxn modelId="{4F99081D-AF3F-4B2E-AC02-8FFC922AD3F8}" srcId="{0CE2C98B-3A54-449E-AC60-1A8D2F76DE81}" destId="{62D6949E-293C-4007-A72D-37391FE476FF}" srcOrd="0" destOrd="0" parTransId="{1660D9C7-C024-48FC-AF40-CEEA2222D512}" sibTransId="{996339CC-2326-4A09-8CC0-C192A5835D89}"/>
    <dgm:cxn modelId="{33857C71-E7C3-4D40-AD07-EA7BE7EF16D2}" srcId="{0CE2C98B-3A54-449E-AC60-1A8D2F76DE81}" destId="{0BC6EB80-6E6E-4718-B809-615DBDF00840}" srcOrd="1" destOrd="0" parTransId="{D12C7CD9-80AA-4E33-9ABE-5DD8BEC44759}" sibTransId="{6E156D25-FB2E-4C41-A9AB-10533EF8EB2B}"/>
    <dgm:cxn modelId="{1E675255-68A9-44A0-86E3-57CF7E64AD50}" srcId="{8E3528F9-8FC0-4D64-9304-0DB421BD64CF}" destId="{72DB695F-F64B-4A2E-B212-E07818592703}" srcOrd="0" destOrd="0" parTransId="{08B18A11-6015-4E09-8F6D-983FBED581C6}" sibTransId="{908E6F56-9EB2-4216-B7FE-3CBB384DB12C}"/>
    <dgm:cxn modelId="{0B458172-B087-4E26-B482-A192DE7CC4E9}" type="presOf" srcId="{AD7D667D-7DC0-46E7-8F04-4B9EEF1A0DE4}" destId="{321405F3-D9A7-4E33-803F-545923AF61A8}" srcOrd="0" destOrd="0" presId="urn:microsoft.com/office/officeart/2005/8/layout/lProcess2"/>
    <dgm:cxn modelId="{B7D13687-FA4F-4380-B5AC-441453F02E98}" srcId="{0CE2C98B-3A54-449E-AC60-1A8D2F76DE81}" destId="{212EBF98-003A-461E-9683-62B7410F782B}" srcOrd="2" destOrd="0" parTransId="{888E6914-37ED-4F72-91EA-7ED321E88D41}" sibTransId="{C29DA602-0D37-434F-A0D2-0BB2C2B0A00F}"/>
    <dgm:cxn modelId="{81D98629-0A8E-4388-BC9E-5F3B16B19FBD}" type="presOf" srcId="{212EBF98-003A-461E-9683-62B7410F782B}" destId="{AC6E26F9-FA43-40C0-9A89-647A5CF5ECD0}" srcOrd="0" destOrd="0" presId="urn:microsoft.com/office/officeart/2005/8/layout/lProcess2"/>
    <dgm:cxn modelId="{47D65892-771A-447A-B1C5-992C884AD6A2}" type="presOf" srcId="{CE6083F2-75C8-45CA-A4DC-B44749FEA4E0}" destId="{F912F906-BC37-4838-A936-FACEBF82A451}" srcOrd="0" destOrd="0" presId="urn:microsoft.com/office/officeart/2005/8/layout/lProcess2"/>
    <dgm:cxn modelId="{7AB24E4E-AA77-4B2C-BE5B-ADD54B51D7C6}" srcId="{862B218E-934E-4BA1-93C2-17B163F74B8D}" destId="{F4F50441-8D21-4367-87E7-2793F5CB8A29}" srcOrd="0" destOrd="0" parTransId="{0710FD83-51A1-431C-B232-91C0F12FAFB2}" sibTransId="{1F525A65-51D8-4725-BBB5-1266E5FE3F57}"/>
    <dgm:cxn modelId="{15428069-CBEC-476D-B743-78470ED6A6EB}" type="presOf" srcId="{F41C2C5C-1292-4164-A4CC-0EE70E728D5D}" destId="{6A653FF5-1BF9-404D-B5B1-3F2970080BE7}" srcOrd="0" destOrd="0" presId="urn:microsoft.com/office/officeart/2005/8/layout/lProcess2"/>
    <dgm:cxn modelId="{B30A9CBB-6702-4702-9D6F-601767C53EFB}" type="presOf" srcId="{0FCDDFA5-86B1-45A3-B66C-D3E13A5D1DEF}" destId="{E4951AFB-9F69-46DD-9B11-98556708B0BB}" srcOrd="0" destOrd="0" presId="urn:microsoft.com/office/officeart/2005/8/layout/lProcess2"/>
    <dgm:cxn modelId="{BB941C2D-33C6-401C-8F0B-AE21315BEDEC}" type="presOf" srcId="{B92FAB07-E6E0-488D-A064-28A70D04BA7B}" destId="{97DA120B-C27A-4474-8EDA-E31DCCA94867}" srcOrd="0" destOrd="0" presId="urn:microsoft.com/office/officeart/2005/8/layout/lProcess2"/>
    <dgm:cxn modelId="{39CF9486-A38C-4106-8050-023C9433FEF5}" srcId="{862B218E-934E-4BA1-93C2-17B163F74B8D}" destId="{8E3528F9-8FC0-4D64-9304-0DB421BD64CF}" srcOrd="4" destOrd="0" parTransId="{B9C3FE0D-1E23-4F8F-AD7E-66644942B067}" sibTransId="{947CB634-DF7C-464D-B5CE-9F8C5D33A25A}"/>
    <dgm:cxn modelId="{72C69A56-9FF1-442D-839E-00D012A82C4B}" type="presOf" srcId="{F4F50441-8D21-4367-87E7-2793F5CB8A29}" destId="{E0A65073-A07F-48BA-A6C1-2B6B26C006D0}" srcOrd="0" destOrd="0" presId="urn:microsoft.com/office/officeart/2005/8/layout/lProcess2"/>
    <dgm:cxn modelId="{3E233C49-D53C-49D8-A76D-38655775648A}" type="presOf" srcId="{F4F50441-8D21-4367-87E7-2793F5CB8A29}" destId="{D0E06FB2-A96E-4E6F-91D5-606D84E4A95C}" srcOrd="1" destOrd="0" presId="urn:microsoft.com/office/officeart/2005/8/layout/lProcess2"/>
    <dgm:cxn modelId="{5A64B555-CE89-4101-A593-13E61E93AA70}" srcId="{0CE2C98B-3A54-449E-AC60-1A8D2F76DE81}" destId="{AD7D667D-7DC0-46E7-8F04-4B9EEF1A0DE4}" srcOrd="3" destOrd="0" parTransId="{3A1749D8-0415-48FE-8D99-46C009A61C7C}" sibTransId="{6295E8E8-FC1A-4A35-A6B4-3A4F2DCC91D2}"/>
    <dgm:cxn modelId="{478C1F79-7065-4B36-AB6E-1359F527F3BD}" type="presOf" srcId="{0FCDDFA5-86B1-45A3-B66C-D3E13A5D1DEF}" destId="{6D9F87C9-C268-49FA-A544-735F2B2DC232}" srcOrd="1" destOrd="0" presId="urn:microsoft.com/office/officeart/2005/8/layout/lProcess2"/>
    <dgm:cxn modelId="{67193097-8495-45F3-907A-90F3B5FCFDBC}" srcId="{862B218E-934E-4BA1-93C2-17B163F74B8D}" destId="{0FCDDFA5-86B1-45A3-B66C-D3E13A5D1DEF}" srcOrd="2" destOrd="0" parTransId="{18604F53-623A-4325-8C19-51798E75F759}" sibTransId="{9CC0D01A-1313-498C-BF78-816B427AC305}"/>
    <dgm:cxn modelId="{1D7C11D2-F56C-4AE2-9D67-94D550B05D5C}" type="presParOf" srcId="{1ADBE28D-8D29-4570-8830-EE59FE212745}" destId="{E8D5F284-F351-4DFF-B863-7EE80747304F}" srcOrd="0" destOrd="0" presId="urn:microsoft.com/office/officeart/2005/8/layout/lProcess2"/>
    <dgm:cxn modelId="{680C3B8F-516C-4861-9E80-2DDAE481C0EA}" type="presParOf" srcId="{E8D5F284-F351-4DFF-B863-7EE80747304F}" destId="{E0A65073-A07F-48BA-A6C1-2B6B26C006D0}" srcOrd="0" destOrd="0" presId="urn:microsoft.com/office/officeart/2005/8/layout/lProcess2"/>
    <dgm:cxn modelId="{F6D9C5F4-70D7-4A27-A269-5D9F006ED605}" type="presParOf" srcId="{E8D5F284-F351-4DFF-B863-7EE80747304F}" destId="{D0E06FB2-A96E-4E6F-91D5-606D84E4A95C}" srcOrd="1" destOrd="0" presId="urn:microsoft.com/office/officeart/2005/8/layout/lProcess2"/>
    <dgm:cxn modelId="{B310C603-3539-4947-8F06-DB7135916706}" type="presParOf" srcId="{E8D5F284-F351-4DFF-B863-7EE80747304F}" destId="{3335DB87-3697-421A-B6A7-B15569EF10D3}" srcOrd="2" destOrd="0" presId="urn:microsoft.com/office/officeart/2005/8/layout/lProcess2"/>
    <dgm:cxn modelId="{D3BAAE62-E879-497F-AF02-1A54094B519B}" type="presParOf" srcId="{3335DB87-3697-421A-B6A7-B15569EF10D3}" destId="{45730119-1F16-4254-BC94-C213E23289C5}" srcOrd="0" destOrd="0" presId="urn:microsoft.com/office/officeart/2005/8/layout/lProcess2"/>
    <dgm:cxn modelId="{0B6A0AA3-2B03-4B48-BA60-A5BC65B58380}" type="presParOf" srcId="{45730119-1F16-4254-BC94-C213E23289C5}" destId="{97DA120B-C27A-4474-8EDA-E31DCCA94867}" srcOrd="0" destOrd="0" presId="urn:microsoft.com/office/officeart/2005/8/layout/lProcess2"/>
    <dgm:cxn modelId="{2741D8ED-0372-4CFC-9905-1CF78097A5F9}" type="presParOf" srcId="{45730119-1F16-4254-BC94-C213E23289C5}" destId="{F8E987BC-4EFE-4AC6-BBDE-529AB586B738}" srcOrd="1" destOrd="0" presId="urn:microsoft.com/office/officeart/2005/8/layout/lProcess2"/>
    <dgm:cxn modelId="{C4471624-178B-4974-814E-75CEC8C61AEA}" type="presParOf" srcId="{45730119-1F16-4254-BC94-C213E23289C5}" destId="{D5F8DA50-178D-4DA1-BA6A-46871A24BD2A}" srcOrd="2" destOrd="0" presId="urn:microsoft.com/office/officeart/2005/8/layout/lProcess2"/>
    <dgm:cxn modelId="{42815C7D-2EB2-450C-8CBC-1D3E8817E0D1}" type="presParOf" srcId="{45730119-1F16-4254-BC94-C213E23289C5}" destId="{D70D926F-DE50-483B-B06B-B19A4A115508}" srcOrd="3" destOrd="0" presId="urn:microsoft.com/office/officeart/2005/8/layout/lProcess2"/>
    <dgm:cxn modelId="{7FAD1D45-297D-4435-B40A-B039AF7CF029}" type="presParOf" srcId="{45730119-1F16-4254-BC94-C213E23289C5}" destId="{BB7E2C12-C81D-4B94-A483-AAFBDD38F450}" srcOrd="4" destOrd="0" presId="urn:microsoft.com/office/officeart/2005/8/layout/lProcess2"/>
    <dgm:cxn modelId="{546CBDDD-F28E-4624-8B78-104D442960FE}" type="presParOf" srcId="{45730119-1F16-4254-BC94-C213E23289C5}" destId="{6461E928-D369-42E7-ADA6-9FC4E5DACD1C}" srcOrd="5" destOrd="0" presId="urn:microsoft.com/office/officeart/2005/8/layout/lProcess2"/>
    <dgm:cxn modelId="{AC58056F-1B3C-48A1-835D-A59C82D90E15}" type="presParOf" srcId="{45730119-1F16-4254-BC94-C213E23289C5}" destId="{B8BE2781-8C79-421D-9875-6EFA2FE8BB6A}" srcOrd="6" destOrd="0" presId="urn:microsoft.com/office/officeart/2005/8/layout/lProcess2"/>
    <dgm:cxn modelId="{47D48A4B-2FDB-4C12-B65E-F54B257FF134}" type="presParOf" srcId="{45730119-1F16-4254-BC94-C213E23289C5}" destId="{479A0AC4-340E-4823-885C-B9277B77337F}" srcOrd="7" destOrd="0" presId="urn:microsoft.com/office/officeart/2005/8/layout/lProcess2"/>
    <dgm:cxn modelId="{EB762F65-7A23-4282-A0CB-0767498D1B0B}" type="presParOf" srcId="{45730119-1F16-4254-BC94-C213E23289C5}" destId="{F912F906-BC37-4838-A936-FACEBF82A451}" srcOrd="8" destOrd="0" presId="urn:microsoft.com/office/officeart/2005/8/layout/lProcess2"/>
    <dgm:cxn modelId="{77F01B4F-5D9D-4350-82EE-6E40593989EF}" type="presParOf" srcId="{45730119-1F16-4254-BC94-C213E23289C5}" destId="{BC432758-3C20-4C79-9441-D3A3C08CB9D9}" srcOrd="9" destOrd="0" presId="urn:microsoft.com/office/officeart/2005/8/layout/lProcess2"/>
    <dgm:cxn modelId="{A45FDD61-8A8C-417C-91B9-BBBC7EC9C3B3}" type="presParOf" srcId="{45730119-1F16-4254-BC94-C213E23289C5}" destId="{0D277A89-E68D-4FBD-8E03-B7FE8C6C1877}" srcOrd="10" destOrd="0" presId="urn:microsoft.com/office/officeart/2005/8/layout/lProcess2"/>
    <dgm:cxn modelId="{FE1BB7DB-D8D6-4775-855C-D28A3556E45E}" type="presParOf" srcId="{1ADBE28D-8D29-4570-8830-EE59FE212745}" destId="{EC0FB7E6-647B-4BD3-9453-5B46625392B2}" srcOrd="1" destOrd="0" presId="urn:microsoft.com/office/officeart/2005/8/layout/lProcess2"/>
    <dgm:cxn modelId="{B82ACA2B-1D28-47F7-89BF-A7705F31B582}" type="presParOf" srcId="{1ADBE28D-8D29-4570-8830-EE59FE212745}" destId="{4692D41F-8822-48C6-A350-F4BBCA3B6376}" srcOrd="2" destOrd="0" presId="urn:microsoft.com/office/officeart/2005/8/layout/lProcess2"/>
    <dgm:cxn modelId="{BBA073EE-F6D1-4956-8918-D03DEAF7E8CE}" type="presParOf" srcId="{4692D41F-8822-48C6-A350-F4BBCA3B6376}" destId="{6A653FF5-1BF9-404D-B5B1-3F2970080BE7}" srcOrd="0" destOrd="0" presId="urn:microsoft.com/office/officeart/2005/8/layout/lProcess2"/>
    <dgm:cxn modelId="{E4DF17FF-998B-4985-BCE7-1A7BE16D298B}" type="presParOf" srcId="{4692D41F-8822-48C6-A350-F4BBCA3B6376}" destId="{3109D7A2-58F8-4EE3-A04E-8C98D82759EE}" srcOrd="1" destOrd="0" presId="urn:microsoft.com/office/officeart/2005/8/layout/lProcess2"/>
    <dgm:cxn modelId="{E1628BA7-609E-406D-B976-D9E0D7B2D3EB}" type="presParOf" srcId="{4692D41F-8822-48C6-A350-F4BBCA3B6376}" destId="{6027C29A-4824-41F1-BB11-0101BC99F32F}" srcOrd="2" destOrd="0" presId="urn:microsoft.com/office/officeart/2005/8/layout/lProcess2"/>
    <dgm:cxn modelId="{C7CCABF3-824E-4FDF-BC5A-4086710060C4}" type="presParOf" srcId="{6027C29A-4824-41F1-BB11-0101BC99F32F}" destId="{ED8E3DC5-6EE4-47C4-B852-12FEA0A672D8}" srcOrd="0" destOrd="0" presId="urn:microsoft.com/office/officeart/2005/8/layout/lProcess2"/>
    <dgm:cxn modelId="{C0D104BA-5724-4625-9080-F5FAE527DF6A}" type="presParOf" srcId="{1ADBE28D-8D29-4570-8830-EE59FE212745}" destId="{D91BCF29-D894-489E-89AF-1DC17D73D298}" srcOrd="3" destOrd="0" presId="urn:microsoft.com/office/officeart/2005/8/layout/lProcess2"/>
    <dgm:cxn modelId="{0C72F591-85DC-451F-BE20-4E63C38CEC86}" type="presParOf" srcId="{1ADBE28D-8D29-4570-8830-EE59FE212745}" destId="{1CBD22C8-E7F2-46B6-91B9-4B941BA46544}" srcOrd="4" destOrd="0" presId="urn:microsoft.com/office/officeart/2005/8/layout/lProcess2"/>
    <dgm:cxn modelId="{DD3FAA4C-D6C6-4B38-8F83-849F7DE73344}" type="presParOf" srcId="{1CBD22C8-E7F2-46B6-91B9-4B941BA46544}" destId="{E4951AFB-9F69-46DD-9B11-98556708B0BB}" srcOrd="0" destOrd="0" presId="urn:microsoft.com/office/officeart/2005/8/layout/lProcess2"/>
    <dgm:cxn modelId="{3C19C672-8F43-46B6-8538-82031B2B2233}" type="presParOf" srcId="{1CBD22C8-E7F2-46B6-91B9-4B941BA46544}" destId="{6D9F87C9-C268-49FA-A544-735F2B2DC232}" srcOrd="1" destOrd="0" presId="urn:microsoft.com/office/officeart/2005/8/layout/lProcess2"/>
    <dgm:cxn modelId="{F6B7DF8A-0804-4698-B140-2DEA5469167C}" type="presParOf" srcId="{1CBD22C8-E7F2-46B6-91B9-4B941BA46544}" destId="{03C395B0-820A-49D6-8E64-39CC551535FA}" srcOrd="2" destOrd="0" presId="urn:microsoft.com/office/officeart/2005/8/layout/lProcess2"/>
    <dgm:cxn modelId="{5F89382F-C7A9-4BE3-84FB-4FEE25B47D83}" type="presParOf" srcId="{03C395B0-820A-49D6-8E64-39CC551535FA}" destId="{12150BCD-E639-4317-A6E4-8A83A3F95F58}" srcOrd="0" destOrd="0" presId="urn:microsoft.com/office/officeart/2005/8/layout/lProcess2"/>
    <dgm:cxn modelId="{3ED1773F-A6DA-4F2E-88CD-41C562FE218C}" type="presParOf" srcId="{12150BCD-E639-4317-A6E4-8A83A3F95F58}" destId="{D7EA68BC-6F04-4E0B-A51B-E6DC2FB85D40}" srcOrd="0" destOrd="0" presId="urn:microsoft.com/office/officeart/2005/8/layout/lProcess2"/>
    <dgm:cxn modelId="{1BB598F7-0A24-4F57-82DE-B08568DD954E}" type="presParOf" srcId="{12150BCD-E639-4317-A6E4-8A83A3F95F58}" destId="{16A4C38D-6BA0-4CCE-8287-E7718148C626}" srcOrd="1" destOrd="0" presId="urn:microsoft.com/office/officeart/2005/8/layout/lProcess2"/>
    <dgm:cxn modelId="{8A0E2F1B-5F7B-40D7-8C40-88D94492970D}" type="presParOf" srcId="{12150BCD-E639-4317-A6E4-8A83A3F95F58}" destId="{FBE3CB1D-36FA-4309-A588-86926F93B0B9}" srcOrd="2" destOrd="0" presId="urn:microsoft.com/office/officeart/2005/8/layout/lProcess2"/>
    <dgm:cxn modelId="{D417C506-6D50-44FC-94A9-72F322D6B9AE}" type="presParOf" srcId="{12150BCD-E639-4317-A6E4-8A83A3F95F58}" destId="{7EB9EADF-F052-423D-BBE3-D3FFB0BD529A}" srcOrd="3" destOrd="0" presId="urn:microsoft.com/office/officeart/2005/8/layout/lProcess2"/>
    <dgm:cxn modelId="{C8DEEBC2-461E-447B-883F-A1B88AB11BCB}" type="presParOf" srcId="{12150BCD-E639-4317-A6E4-8A83A3F95F58}" destId="{0BA95B3B-0234-48C8-A1B5-9C7A7315F11A}" srcOrd="4" destOrd="0" presId="urn:microsoft.com/office/officeart/2005/8/layout/lProcess2"/>
    <dgm:cxn modelId="{817B565B-F592-4FCA-A482-DEF2C3A53FDE}" type="presParOf" srcId="{1ADBE28D-8D29-4570-8830-EE59FE212745}" destId="{3DFFAE3C-167A-4852-A24B-C7AA3DA2923E}" srcOrd="5" destOrd="0" presId="urn:microsoft.com/office/officeart/2005/8/layout/lProcess2"/>
    <dgm:cxn modelId="{9FB789F2-4E59-454E-924D-93155ADF36D2}" type="presParOf" srcId="{1ADBE28D-8D29-4570-8830-EE59FE212745}" destId="{69CC3DB7-9503-47C2-BCF2-AE1655BAFC81}" srcOrd="6" destOrd="0" presId="urn:microsoft.com/office/officeart/2005/8/layout/lProcess2"/>
    <dgm:cxn modelId="{14ABE69F-1AED-4F44-8F4A-2E3843E3356B}" type="presParOf" srcId="{69CC3DB7-9503-47C2-BCF2-AE1655BAFC81}" destId="{93BED8EC-BED1-4B80-8E4E-8D67BAAD120D}" srcOrd="0" destOrd="0" presId="urn:microsoft.com/office/officeart/2005/8/layout/lProcess2"/>
    <dgm:cxn modelId="{981AC4F1-E59E-45E7-9AE0-69C6BA06C11F}" type="presParOf" srcId="{69CC3DB7-9503-47C2-BCF2-AE1655BAFC81}" destId="{E09F573A-2EDD-422A-8537-7C841A60BB16}" srcOrd="1" destOrd="0" presId="urn:microsoft.com/office/officeart/2005/8/layout/lProcess2"/>
    <dgm:cxn modelId="{F4D5CA72-F802-4D68-9DDE-B2E110A96D35}" type="presParOf" srcId="{69CC3DB7-9503-47C2-BCF2-AE1655BAFC81}" destId="{121489CC-028C-42FE-A534-1FC549DDBF1F}" srcOrd="2" destOrd="0" presId="urn:microsoft.com/office/officeart/2005/8/layout/lProcess2"/>
    <dgm:cxn modelId="{A7900FE2-B038-4797-B0BF-384C5CB31BA6}" type="presParOf" srcId="{121489CC-028C-42FE-A534-1FC549DDBF1F}" destId="{8616D737-19F6-41B6-A0FB-4E0202619551}" srcOrd="0" destOrd="0" presId="urn:microsoft.com/office/officeart/2005/8/layout/lProcess2"/>
    <dgm:cxn modelId="{42EC56AF-D73E-41C9-A436-40755FB75FD2}" type="presParOf" srcId="{8616D737-19F6-41B6-A0FB-4E0202619551}" destId="{EA4E365E-59D5-4FB3-8C8E-ECE61C17EB77}" srcOrd="0" destOrd="0" presId="urn:microsoft.com/office/officeart/2005/8/layout/lProcess2"/>
    <dgm:cxn modelId="{4774CBE1-C950-40BE-ADC9-038138A8E8FC}" type="presParOf" srcId="{8616D737-19F6-41B6-A0FB-4E0202619551}" destId="{E2B11895-F2BF-4738-BD13-39F64C92E22C}" srcOrd="1" destOrd="0" presId="urn:microsoft.com/office/officeart/2005/8/layout/lProcess2"/>
    <dgm:cxn modelId="{63567B42-54A2-41E5-BE04-73CF117543A5}" type="presParOf" srcId="{8616D737-19F6-41B6-A0FB-4E0202619551}" destId="{2DD99F02-FC90-41C5-8F28-D96A8BE078F7}" srcOrd="2" destOrd="0" presId="urn:microsoft.com/office/officeart/2005/8/layout/lProcess2"/>
    <dgm:cxn modelId="{40EC5202-0460-4500-8780-3FA1C02D0135}" type="presParOf" srcId="{8616D737-19F6-41B6-A0FB-4E0202619551}" destId="{DCD2D87C-21DF-4866-A201-CA74D0E0F793}" srcOrd="3" destOrd="0" presId="urn:microsoft.com/office/officeart/2005/8/layout/lProcess2"/>
    <dgm:cxn modelId="{DCFA7E0C-5DC5-4CCE-BDFD-590DDC844E08}" type="presParOf" srcId="{8616D737-19F6-41B6-A0FB-4E0202619551}" destId="{AC6E26F9-FA43-40C0-9A89-647A5CF5ECD0}" srcOrd="4" destOrd="0" presId="urn:microsoft.com/office/officeart/2005/8/layout/lProcess2"/>
    <dgm:cxn modelId="{7A0B253F-5A02-446F-84E1-3EBF2A57DCD1}" type="presParOf" srcId="{8616D737-19F6-41B6-A0FB-4E0202619551}" destId="{A95306FD-A64F-4C98-8534-5E356EDE24F2}" srcOrd="5" destOrd="0" presId="urn:microsoft.com/office/officeart/2005/8/layout/lProcess2"/>
    <dgm:cxn modelId="{BC4B17F7-3056-4CFA-86D4-A8C174C359FF}" type="presParOf" srcId="{8616D737-19F6-41B6-A0FB-4E0202619551}" destId="{321405F3-D9A7-4E33-803F-545923AF61A8}" srcOrd="6" destOrd="0" presId="urn:microsoft.com/office/officeart/2005/8/layout/lProcess2"/>
    <dgm:cxn modelId="{5549C60F-A0C9-46C3-B2B5-05C709099747}" type="presParOf" srcId="{1ADBE28D-8D29-4570-8830-EE59FE212745}" destId="{81B51D90-8134-471A-880D-76467496C2A2}" srcOrd="7" destOrd="0" presId="urn:microsoft.com/office/officeart/2005/8/layout/lProcess2"/>
    <dgm:cxn modelId="{1D6F0C82-ECBB-4C80-A401-90D02BA4439B}" type="presParOf" srcId="{1ADBE28D-8D29-4570-8830-EE59FE212745}" destId="{07C9823D-3EB7-4B18-ABEA-1B8CA04F573A}" srcOrd="8" destOrd="0" presId="urn:microsoft.com/office/officeart/2005/8/layout/lProcess2"/>
    <dgm:cxn modelId="{A0A44349-7892-4C24-BA43-CB398A2C8577}" type="presParOf" srcId="{07C9823D-3EB7-4B18-ABEA-1B8CA04F573A}" destId="{9A8EE607-91D3-405D-AFEB-C363A57343F2}" srcOrd="0" destOrd="0" presId="urn:microsoft.com/office/officeart/2005/8/layout/lProcess2"/>
    <dgm:cxn modelId="{B2885804-DDA2-463A-B231-3A0B3A74BA6E}" type="presParOf" srcId="{07C9823D-3EB7-4B18-ABEA-1B8CA04F573A}" destId="{B2BF7B53-FA9E-453B-88C6-A76C5339B1A5}" srcOrd="1" destOrd="0" presId="urn:microsoft.com/office/officeart/2005/8/layout/lProcess2"/>
    <dgm:cxn modelId="{3B3D0A99-9596-4976-A9F1-08E85DF71403}" type="presParOf" srcId="{07C9823D-3EB7-4B18-ABEA-1B8CA04F573A}" destId="{20B826DF-2589-4B7C-A434-3DA7AB7BBDFD}" srcOrd="2" destOrd="0" presId="urn:microsoft.com/office/officeart/2005/8/layout/lProcess2"/>
    <dgm:cxn modelId="{C7E9D515-B761-4D71-9B85-357A857CAECA}" type="presParOf" srcId="{20B826DF-2589-4B7C-A434-3DA7AB7BBDFD}" destId="{8228B839-A6B9-48A5-91A6-D2D4AAF0764F}" srcOrd="0" destOrd="0" presId="urn:microsoft.com/office/officeart/2005/8/layout/lProcess2"/>
    <dgm:cxn modelId="{03FE8FD8-8AD0-4936-9B36-38E8B117C48B}" type="presParOf" srcId="{8228B839-A6B9-48A5-91A6-D2D4AAF0764F}" destId="{B6185F5E-3052-4ADA-8507-258F4A8E56B8}"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B03B8783-D7C3-4200-843A-CC88A199FB37}" type="doc">
      <dgm:prSet loTypeId="urn:microsoft.com/office/officeart/2005/8/layout/default" loCatId="list" qsTypeId="urn:microsoft.com/office/officeart/2005/8/quickstyle/simple1" qsCatId="simple" csTypeId="urn:microsoft.com/office/officeart/2005/8/colors/accent1_2" csCatId="accent1" phldr="1"/>
      <dgm:spPr/>
      <dgm:t>
        <a:bodyPr/>
        <a:lstStyle>
          <a:defPPr/>
        </a:lstStyle>
        <a:p>
          <a:endParaRPr lang="en-US"/>
        </a:p>
      </dgm:t>
    </dgm:pt>
    <dgm:pt modelId="{16B98795-8F5A-410E-8D30-90B11138B986}" type="parTrans" cxnId="{3189FC37-0B72-48C1-B7AA-8DFF8BB4C0F3}">
      <dgm:prSet/>
      <dgm:spPr/>
      <dgm:t>
        <a:bodyPr/>
        <a:lstStyle>
          <a:defPPr/>
        </a:lstStyle>
        <a:p>
          <a:endParaRPr lang="en-US"/>
        </a:p>
      </dgm:t>
    </dgm:pt>
    <dgm:pt modelId="{50FAC2D3-6912-48B4-89DE-A86F33C62450}">
      <dgm:prSet phldrT="[Text]"/>
      <dgm:spPr/>
      <dgm:t>
        <a:bodyPr/>
        <a:lstStyle>
          <a:defPPr/>
        </a:lstStyle>
        <a:p>
          <a:r>
            <a:rPr lang="en-US" smtClean="0"/>
            <a:t>Permitted Uses</a:t>
          </a:r>
          <a:endParaRPr lang="en-US"/>
        </a:p>
      </dgm:t>
    </dgm:pt>
    <dgm:pt modelId="{0CBA6C6E-6A98-413D-BC5A-205AD5C18207}" type="sibTrans" cxnId="{3189FC37-0B72-48C1-B7AA-8DFF8BB4C0F3}">
      <dgm:prSet/>
      <dgm:spPr/>
      <dgm:t>
        <a:bodyPr/>
        <a:lstStyle>
          <a:defPPr/>
        </a:lstStyle>
        <a:p>
          <a:endParaRPr lang="en-US"/>
        </a:p>
      </dgm:t>
    </dgm:pt>
    <dgm:pt modelId="{EB4372DB-0B73-4445-9AAB-E912306966FD}" type="parTrans" cxnId="{EA6A27AB-53D7-4E26-9A7E-D53828EBDBC7}">
      <dgm:prSet/>
      <dgm:spPr/>
      <dgm:t>
        <a:bodyPr/>
        <a:lstStyle>
          <a:defPPr/>
        </a:lstStyle>
        <a:p>
          <a:endParaRPr lang="en-US"/>
        </a:p>
      </dgm:t>
    </dgm:pt>
    <dgm:pt modelId="{42FB7763-60EE-4001-A9DE-CB097EA6FD83}">
      <dgm:prSet phldrT="[Text]"/>
      <dgm:spPr/>
      <dgm:t>
        <a:bodyPr/>
        <a:lstStyle>
          <a:defPPr/>
        </a:lstStyle>
        <a:p>
          <a:r>
            <a:rPr lang="en-US" smtClean="0"/>
            <a:t>Zoning Permit</a:t>
          </a:r>
          <a:endParaRPr lang="en-US"/>
        </a:p>
      </dgm:t>
    </dgm:pt>
    <dgm:pt modelId="{277B5E67-FF5E-478B-B3DB-B3906825E356}" type="sibTrans" cxnId="{EA6A27AB-53D7-4E26-9A7E-D53828EBDBC7}">
      <dgm:prSet/>
      <dgm:spPr/>
      <dgm:t>
        <a:bodyPr/>
        <a:lstStyle>
          <a:defPPr/>
        </a:lstStyle>
        <a:p>
          <a:endParaRPr lang="en-US"/>
        </a:p>
      </dgm:t>
    </dgm:pt>
    <dgm:pt modelId="{A6DA7641-1F11-461A-BD7A-C65B8F0A241D}" type="parTrans" cxnId="{33D25698-B683-4582-B10C-4B10DA6200E2}">
      <dgm:prSet/>
      <dgm:spPr/>
      <dgm:t>
        <a:bodyPr/>
        <a:lstStyle>
          <a:defPPr/>
        </a:lstStyle>
        <a:p>
          <a:endParaRPr lang="en-US"/>
        </a:p>
      </dgm:t>
    </dgm:pt>
    <dgm:pt modelId="{BFA6F52B-C201-49AF-96C8-34E7B9B9271A}">
      <dgm:prSet phldrT="[Text]"/>
      <dgm:spPr/>
      <dgm:t>
        <a:bodyPr/>
        <a:lstStyle>
          <a:defPPr/>
        </a:lstStyle>
        <a:p>
          <a:r>
            <a:rPr lang="en-US" smtClean="0"/>
            <a:t>Free, within 5 days</a:t>
          </a:r>
          <a:endParaRPr lang="en-US"/>
        </a:p>
      </dgm:t>
    </dgm:pt>
    <dgm:pt modelId="{1EC3C95D-5F1B-4A13-91BB-AAB31D4BC17E}" type="sibTrans" cxnId="{33D25698-B683-4582-B10C-4B10DA6200E2}">
      <dgm:prSet/>
      <dgm:spPr/>
      <dgm:t>
        <a:bodyPr/>
        <a:lstStyle>
          <a:defPPr/>
        </a:lstStyle>
        <a:p>
          <a:endParaRPr lang="en-US"/>
        </a:p>
      </dgm:t>
    </dgm:pt>
    <dgm:pt modelId="{BBA72A40-EE5A-4424-BB50-C6676048B358}" type="parTrans" cxnId="{80605FE2-4C05-4865-9C8A-A08174F3DA13}">
      <dgm:prSet/>
      <dgm:spPr/>
      <dgm:t>
        <a:bodyPr/>
        <a:lstStyle>
          <a:defPPr/>
        </a:lstStyle>
        <a:p>
          <a:endParaRPr lang="en-US"/>
        </a:p>
      </dgm:t>
    </dgm:pt>
    <dgm:pt modelId="{91C5E48D-4F0B-4B60-A10E-2230FF2AB30F}">
      <dgm:prSet phldrT="[Text]"/>
      <dgm:spPr/>
      <dgm:t>
        <a:bodyPr/>
        <a:lstStyle>
          <a:defPPr/>
        </a:lstStyle>
        <a:p>
          <a:r>
            <a:rPr lang="en-US" smtClean="0"/>
            <a:t>Conditional Uses </a:t>
          </a:r>
          <a:endParaRPr lang="en-US"/>
        </a:p>
      </dgm:t>
    </dgm:pt>
    <dgm:pt modelId="{FB20ED1A-3A8D-425D-B360-6D940FF5F013}" type="sibTrans" cxnId="{80605FE2-4C05-4865-9C8A-A08174F3DA13}">
      <dgm:prSet/>
      <dgm:spPr/>
      <dgm:t>
        <a:bodyPr/>
        <a:lstStyle>
          <a:defPPr/>
        </a:lstStyle>
        <a:p>
          <a:endParaRPr lang="en-US"/>
        </a:p>
      </dgm:t>
    </dgm:pt>
    <dgm:pt modelId="{6599F4E7-82BC-4A25-ACB7-8CDE84766D3C}" type="parTrans" cxnId="{1F1B1706-E55E-4CC0-B0A6-37981C027465}">
      <dgm:prSet/>
      <dgm:spPr/>
      <dgm:t>
        <a:bodyPr/>
        <a:lstStyle>
          <a:defPPr/>
        </a:lstStyle>
        <a:p>
          <a:endParaRPr lang="en-US"/>
        </a:p>
      </dgm:t>
    </dgm:pt>
    <dgm:pt modelId="{3C42A3DC-C772-43B8-97B5-BF4D7CDD72C5}">
      <dgm:prSet phldrT="[Text]"/>
      <dgm:spPr/>
      <dgm:t>
        <a:bodyPr/>
        <a:lstStyle>
          <a:defPPr/>
        </a:lstStyle>
        <a:p>
          <a:r>
            <a:rPr lang="en-US" smtClean="0"/>
            <a:t>Conditional Use Approval</a:t>
          </a:r>
          <a:endParaRPr lang="en-US"/>
        </a:p>
      </dgm:t>
    </dgm:pt>
    <dgm:pt modelId="{CC957E7B-A282-4263-B569-64C26AE3A892}" type="sibTrans" cxnId="{1F1B1706-E55E-4CC0-B0A6-37981C027465}">
      <dgm:prSet/>
      <dgm:spPr/>
      <dgm:t>
        <a:bodyPr/>
        <a:lstStyle>
          <a:defPPr/>
        </a:lstStyle>
        <a:p>
          <a:endParaRPr lang="en-US"/>
        </a:p>
      </dgm:t>
    </dgm:pt>
    <dgm:pt modelId="{C1ED1D18-C527-4510-9157-AC7249171C2F}" type="parTrans" cxnId="{6D34582F-465C-4428-AD3A-28E17A800DD5}">
      <dgm:prSet/>
      <dgm:spPr/>
      <dgm:t>
        <a:bodyPr/>
        <a:lstStyle>
          <a:defPPr/>
        </a:lstStyle>
        <a:p>
          <a:endParaRPr lang="en-US"/>
        </a:p>
      </dgm:t>
    </dgm:pt>
    <dgm:pt modelId="{6F4D75F2-8A5B-4AE1-81F4-7C84C25B574C}">
      <dgm:prSet phldrT="[Text]"/>
      <dgm:spPr/>
      <dgm:t>
        <a:bodyPr/>
        <a:lstStyle>
          <a:defPPr/>
        </a:lstStyle>
        <a:p>
          <a:r>
            <a:rPr lang="en-US" smtClean="0"/>
            <a:t>$800-$1000, 2 months</a:t>
          </a:r>
          <a:endParaRPr lang="en-US"/>
        </a:p>
      </dgm:t>
    </dgm:pt>
    <dgm:pt modelId="{DAB4BA99-1D97-4FC8-A109-4FBDC2F17F7D}" type="sibTrans" cxnId="{6D34582F-465C-4428-AD3A-28E17A800DD5}">
      <dgm:prSet/>
      <dgm:spPr/>
      <dgm:t>
        <a:bodyPr/>
        <a:lstStyle>
          <a:defPPr/>
        </a:lstStyle>
        <a:p>
          <a:endParaRPr lang="en-US"/>
        </a:p>
      </dgm:t>
    </dgm:pt>
    <dgm:pt modelId="{A646FBF0-D4D8-43E4-8CAE-3C015B7BBF5C}" type="pres">
      <dgm:prSet presAssocID="{B03B8783-D7C3-4200-843A-CC88A199FB37}" presName="diagram" presStyleCnt="0">
        <dgm:presLayoutVars>
          <dgm:dir/>
          <dgm:resizeHandles val="exact"/>
        </dgm:presLayoutVars>
      </dgm:prSet>
      <dgm:spPr/>
      <dgm:t>
        <a:bodyPr/>
        <a:lstStyle>
          <a:defPPr/>
        </a:lstStyle>
        <a:p>
          <a:endParaRPr lang="en-US"/>
        </a:p>
      </dgm:t>
    </dgm:pt>
    <dgm:pt modelId="{3889AE59-DDF2-4840-AF51-DED1EF276674}" type="pres">
      <dgm:prSet presAssocID="{50FAC2D3-6912-48B4-89DE-A86F33C62450}" presName="node" presStyleLbl="node1" presStyleIdx="0" presStyleCnt="6">
        <dgm:presLayoutVars>
          <dgm:bulletEnabled val="1"/>
        </dgm:presLayoutVars>
      </dgm:prSet>
      <dgm:spPr/>
      <dgm:t>
        <a:bodyPr/>
        <a:lstStyle>
          <a:defPPr/>
        </a:lstStyle>
        <a:p>
          <a:endParaRPr lang="en-US"/>
        </a:p>
      </dgm:t>
    </dgm:pt>
    <dgm:pt modelId="{B831EA0E-3C9C-4949-B02B-06E57F912267}" type="pres">
      <dgm:prSet presAssocID="{0CBA6C6E-6A98-413D-BC5A-205AD5C18207}" presName="sibTrans" presStyleCnt="0"/>
      <dgm:spPr/>
      <dgm:t>
        <a:bodyPr/>
        <a:lstStyle>
          <a:defPPr/>
        </a:lstStyle>
        <a:p>
          <a:endParaRPr/>
        </a:p>
      </dgm:t>
    </dgm:pt>
    <dgm:pt modelId="{BEDCA4B9-368D-4695-BFC6-3AC11A118B11}" type="pres">
      <dgm:prSet presAssocID="{42FB7763-60EE-4001-A9DE-CB097EA6FD83}" presName="node" presStyleLbl="node1" presStyleIdx="1" presStyleCnt="6">
        <dgm:presLayoutVars>
          <dgm:bulletEnabled val="1"/>
        </dgm:presLayoutVars>
      </dgm:prSet>
      <dgm:spPr/>
      <dgm:t>
        <a:bodyPr/>
        <a:lstStyle>
          <a:defPPr/>
        </a:lstStyle>
        <a:p>
          <a:endParaRPr lang="en-US"/>
        </a:p>
      </dgm:t>
    </dgm:pt>
    <dgm:pt modelId="{F01FD5F3-C379-4ABD-A7E5-5AEE21156AFA}" type="pres">
      <dgm:prSet presAssocID="{277B5E67-FF5E-478B-B3DB-B3906825E356}" presName="sibTrans" presStyleCnt="0"/>
      <dgm:spPr/>
      <dgm:t>
        <a:bodyPr/>
        <a:lstStyle>
          <a:defPPr/>
        </a:lstStyle>
        <a:p>
          <a:endParaRPr/>
        </a:p>
      </dgm:t>
    </dgm:pt>
    <dgm:pt modelId="{B1C1D7B6-2B34-4E66-80B6-3BED719F33DA}" type="pres">
      <dgm:prSet presAssocID="{BFA6F52B-C201-49AF-96C8-34E7B9B9271A}" presName="node" presStyleLbl="node1" presStyleIdx="2" presStyleCnt="6">
        <dgm:presLayoutVars>
          <dgm:bulletEnabled val="1"/>
        </dgm:presLayoutVars>
      </dgm:prSet>
      <dgm:spPr/>
      <dgm:t>
        <a:bodyPr/>
        <a:lstStyle>
          <a:defPPr/>
        </a:lstStyle>
        <a:p>
          <a:endParaRPr lang="en-US"/>
        </a:p>
      </dgm:t>
    </dgm:pt>
    <dgm:pt modelId="{C09A92F8-84F3-48DE-B110-D56286101ECB}" type="pres">
      <dgm:prSet presAssocID="{1EC3C95D-5F1B-4A13-91BB-AAB31D4BC17E}" presName="sibTrans" presStyleCnt="0"/>
      <dgm:spPr/>
      <dgm:t>
        <a:bodyPr/>
        <a:lstStyle>
          <a:defPPr/>
        </a:lstStyle>
        <a:p>
          <a:endParaRPr/>
        </a:p>
      </dgm:t>
    </dgm:pt>
    <dgm:pt modelId="{7FAEF1A2-22B1-4F71-984D-0B7300B33941}" type="pres">
      <dgm:prSet presAssocID="{91C5E48D-4F0B-4B60-A10E-2230FF2AB30F}" presName="node" presStyleLbl="node1" presStyleIdx="3" presStyleCnt="6">
        <dgm:presLayoutVars>
          <dgm:bulletEnabled val="1"/>
        </dgm:presLayoutVars>
      </dgm:prSet>
      <dgm:spPr/>
      <dgm:t>
        <a:bodyPr/>
        <a:lstStyle>
          <a:defPPr/>
        </a:lstStyle>
        <a:p>
          <a:endParaRPr lang="en-US"/>
        </a:p>
      </dgm:t>
    </dgm:pt>
    <dgm:pt modelId="{8C4CDB49-BA9C-48EB-AFBF-9FE78B1822F1}" type="pres">
      <dgm:prSet presAssocID="{FB20ED1A-3A8D-425D-B360-6D940FF5F013}" presName="sibTrans" presStyleCnt="0"/>
      <dgm:spPr/>
      <dgm:t>
        <a:bodyPr/>
        <a:lstStyle>
          <a:defPPr/>
        </a:lstStyle>
        <a:p>
          <a:endParaRPr/>
        </a:p>
      </dgm:t>
    </dgm:pt>
    <dgm:pt modelId="{05DCE6F0-EAA8-4F9E-91C2-E04545AB5D17}" type="pres">
      <dgm:prSet presAssocID="{3C42A3DC-C772-43B8-97B5-BF4D7CDD72C5}" presName="node" presStyleLbl="node1" presStyleIdx="4" presStyleCnt="6">
        <dgm:presLayoutVars>
          <dgm:bulletEnabled val="1"/>
        </dgm:presLayoutVars>
      </dgm:prSet>
      <dgm:spPr/>
      <dgm:t>
        <a:bodyPr/>
        <a:lstStyle>
          <a:defPPr/>
        </a:lstStyle>
        <a:p>
          <a:endParaRPr lang="en-US"/>
        </a:p>
      </dgm:t>
    </dgm:pt>
    <dgm:pt modelId="{3AED1681-20FE-44A5-9E97-9639443AC452}" type="pres">
      <dgm:prSet presAssocID="{CC957E7B-A282-4263-B569-64C26AE3A892}" presName="sibTrans" presStyleCnt="0"/>
      <dgm:spPr/>
      <dgm:t>
        <a:bodyPr/>
        <a:lstStyle>
          <a:defPPr/>
        </a:lstStyle>
        <a:p>
          <a:endParaRPr/>
        </a:p>
      </dgm:t>
    </dgm:pt>
    <dgm:pt modelId="{414DE795-C978-4C70-A4DF-859DD8390F34}" type="pres">
      <dgm:prSet presAssocID="{6F4D75F2-8A5B-4AE1-81F4-7C84C25B574C}" presName="node" presStyleLbl="node1" presStyleIdx="5" presStyleCnt="6">
        <dgm:presLayoutVars>
          <dgm:bulletEnabled val="1"/>
        </dgm:presLayoutVars>
      </dgm:prSet>
      <dgm:spPr/>
      <dgm:t>
        <a:bodyPr/>
        <a:lstStyle>
          <a:defPPr/>
        </a:lstStyle>
        <a:p>
          <a:endParaRPr lang="en-US"/>
        </a:p>
      </dgm:t>
    </dgm:pt>
  </dgm:ptLst>
  <dgm:cxnLst>
    <dgm:cxn modelId="{123940AF-466B-485C-8153-67C269BF8EEA}" type="presOf" srcId="{91C5E48D-4F0B-4B60-A10E-2230FF2AB30F}" destId="{7FAEF1A2-22B1-4F71-984D-0B7300B33941}" srcOrd="0" destOrd="0" presId="urn:microsoft.com/office/officeart/2005/8/layout/default"/>
    <dgm:cxn modelId="{D18C8939-D129-47CA-9F6F-093088D25F7B}" type="presOf" srcId="{BFA6F52B-C201-49AF-96C8-34E7B9B9271A}" destId="{B1C1D7B6-2B34-4E66-80B6-3BED719F33DA}" srcOrd="0" destOrd="0" presId="urn:microsoft.com/office/officeart/2005/8/layout/default"/>
    <dgm:cxn modelId="{3189FC37-0B72-48C1-B7AA-8DFF8BB4C0F3}" srcId="{B03B8783-D7C3-4200-843A-CC88A199FB37}" destId="{50FAC2D3-6912-48B4-89DE-A86F33C62450}" srcOrd="0" destOrd="0" parTransId="{16B98795-8F5A-410E-8D30-90B11138B986}" sibTransId="{0CBA6C6E-6A98-413D-BC5A-205AD5C18207}"/>
    <dgm:cxn modelId="{4C121446-5AD4-4378-AB9D-1B0B86EFD7E2}" type="presOf" srcId="{50FAC2D3-6912-48B4-89DE-A86F33C62450}" destId="{3889AE59-DDF2-4840-AF51-DED1EF276674}" srcOrd="0" destOrd="0" presId="urn:microsoft.com/office/officeart/2005/8/layout/default"/>
    <dgm:cxn modelId="{68E0F12D-8BE6-4425-9856-A9A8F876568C}" type="presOf" srcId="{6F4D75F2-8A5B-4AE1-81F4-7C84C25B574C}" destId="{414DE795-C978-4C70-A4DF-859DD8390F34}" srcOrd="0" destOrd="0" presId="urn:microsoft.com/office/officeart/2005/8/layout/default"/>
    <dgm:cxn modelId="{0591519E-53DD-490C-9470-AC40B61C951F}" type="presOf" srcId="{B03B8783-D7C3-4200-843A-CC88A199FB37}" destId="{A646FBF0-D4D8-43E4-8CAE-3C015B7BBF5C}" srcOrd="0" destOrd="0" presId="urn:microsoft.com/office/officeart/2005/8/layout/default"/>
    <dgm:cxn modelId="{EA6A27AB-53D7-4E26-9A7E-D53828EBDBC7}" srcId="{B03B8783-D7C3-4200-843A-CC88A199FB37}" destId="{42FB7763-60EE-4001-A9DE-CB097EA6FD83}" srcOrd="1" destOrd="0" parTransId="{EB4372DB-0B73-4445-9AAB-E912306966FD}" sibTransId="{277B5E67-FF5E-478B-B3DB-B3906825E356}"/>
    <dgm:cxn modelId="{6ADD3431-302A-4294-AAE9-1530B71325C9}" type="presOf" srcId="{3C42A3DC-C772-43B8-97B5-BF4D7CDD72C5}" destId="{05DCE6F0-EAA8-4F9E-91C2-E04545AB5D17}" srcOrd="0" destOrd="0" presId="urn:microsoft.com/office/officeart/2005/8/layout/default"/>
    <dgm:cxn modelId="{6D34582F-465C-4428-AD3A-28E17A800DD5}" srcId="{B03B8783-D7C3-4200-843A-CC88A199FB37}" destId="{6F4D75F2-8A5B-4AE1-81F4-7C84C25B574C}" srcOrd="5" destOrd="0" parTransId="{C1ED1D18-C527-4510-9157-AC7249171C2F}" sibTransId="{DAB4BA99-1D97-4FC8-A109-4FBDC2F17F7D}"/>
    <dgm:cxn modelId="{33D25698-B683-4582-B10C-4B10DA6200E2}" srcId="{B03B8783-D7C3-4200-843A-CC88A199FB37}" destId="{BFA6F52B-C201-49AF-96C8-34E7B9B9271A}" srcOrd="2" destOrd="0" parTransId="{A6DA7641-1F11-461A-BD7A-C65B8F0A241D}" sibTransId="{1EC3C95D-5F1B-4A13-91BB-AAB31D4BC17E}"/>
    <dgm:cxn modelId="{0162DF2F-02FD-43B8-A97A-0BB2C34BC3D9}" type="presOf" srcId="{42FB7763-60EE-4001-A9DE-CB097EA6FD83}" destId="{BEDCA4B9-368D-4695-BFC6-3AC11A118B11}" srcOrd="0" destOrd="0" presId="urn:microsoft.com/office/officeart/2005/8/layout/default"/>
    <dgm:cxn modelId="{1F1B1706-E55E-4CC0-B0A6-37981C027465}" srcId="{B03B8783-D7C3-4200-843A-CC88A199FB37}" destId="{3C42A3DC-C772-43B8-97B5-BF4D7CDD72C5}" srcOrd="4" destOrd="0" parTransId="{6599F4E7-82BC-4A25-ACB7-8CDE84766D3C}" sibTransId="{CC957E7B-A282-4263-B569-64C26AE3A892}"/>
    <dgm:cxn modelId="{80605FE2-4C05-4865-9C8A-A08174F3DA13}" srcId="{B03B8783-D7C3-4200-843A-CC88A199FB37}" destId="{91C5E48D-4F0B-4B60-A10E-2230FF2AB30F}" srcOrd="3" destOrd="0" parTransId="{BBA72A40-EE5A-4424-BB50-C6676048B358}" sibTransId="{FB20ED1A-3A8D-425D-B360-6D940FF5F013}"/>
    <dgm:cxn modelId="{14F03241-79FA-4450-B96E-92F27F47C1BA}" type="presParOf" srcId="{A646FBF0-D4D8-43E4-8CAE-3C015B7BBF5C}" destId="{3889AE59-DDF2-4840-AF51-DED1EF276674}" srcOrd="0" destOrd="0" presId="urn:microsoft.com/office/officeart/2005/8/layout/default"/>
    <dgm:cxn modelId="{74053936-568F-4E2E-9672-0109E883BC0B}" type="presParOf" srcId="{A646FBF0-D4D8-43E4-8CAE-3C015B7BBF5C}" destId="{B831EA0E-3C9C-4949-B02B-06E57F912267}" srcOrd="1" destOrd="0" presId="urn:microsoft.com/office/officeart/2005/8/layout/default"/>
    <dgm:cxn modelId="{B1D992CF-10CB-449C-9AE2-5ACEFF594321}" type="presParOf" srcId="{A646FBF0-D4D8-43E4-8CAE-3C015B7BBF5C}" destId="{BEDCA4B9-368D-4695-BFC6-3AC11A118B11}" srcOrd="2" destOrd="0" presId="urn:microsoft.com/office/officeart/2005/8/layout/default"/>
    <dgm:cxn modelId="{AC31434D-63D4-4A35-A3CB-5C9B5DEACA07}" type="presParOf" srcId="{A646FBF0-D4D8-43E4-8CAE-3C015B7BBF5C}" destId="{F01FD5F3-C379-4ABD-A7E5-5AEE21156AFA}" srcOrd="3" destOrd="0" presId="urn:microsoft.com/office/officeart/2005/8/layout/default"/>
    <dgm:cxn modelId="{2AD9EF16-BABE-4CFD-A0B9-B5545F91C56F}" type="presParOf" srcId="{A646FBF0-D4D8-43E4-8CAE-3C015B7BBF5C}" destId="{B1C1D7B6-2B34-4E66-80B6-3BED719F33DA}" srcOrd="4" destOrd="0" presId="urn:microsoft.com/office/officeart/2005/8/layout/default"/>
    <dgm:cxn modelId="{F86808C8-51EB-45B3-99D8-9A92D6DEFA81}" type="presParOf" srcId="{A646FBF0-D4D8-43E4-8CAE-3C015B7BBF5C}" destId="{C09A92F8-84F3-48DE-B110-D56286101ECB}" srcOrd="5" destOrd="0" presId="urn:microsoft.com/office/officeart/2005/8/layout/default"/>
    <dgm:cxn modelId="{897CCBB2-A1C1-45A1-A8FA-97A600F481F2}" type="presParOf" srcId="{A646FBF0-D4D8-43E4-8CAE-3C015B7BBF5C}" destId="{7FAEF1A2-22B1-4F71-984D-0B7300B33941}" srcOrd="6" destOrd="0" presId="urn:microsoft.com/office/officeart/2005/8/layout/default"/>
    <dgm:cxn modelId="{39779CEB-DA42-4BF8-99F4-D1A1075FE790}" type="presParOf" srcId="{A646FBF0-D4D8-43E4-8CAE-3C015B7BBF5C}" destId="{8C4CDB49-BA9C-48EB-AFBF-9FE78B1822F1}" srcOrd="7" destOrd="0" presId="urn:microsoft.com/office/officeart/2005/8/layout/default"/>
    <dgm:cxn modelId="{FB2D25E4-474A-4B82-84F3-EE0A19EEEA8E}" type="presParOf" srcId="{A646FBF0-D4D8-43E4-8CAE-3C015B7BBF5C}" destId="{05DCE6F0-EAA8-4F9E-91C2-E04545AB5D17}" srcOrd="8" destOrd="0" presId="urn:microsoft.com/office/officeart/2005/8/layout/default"/>
    <dgm:cxn modelId="{DC06C890-7155-4983-AACB-9DDC691B493A}" type="presParOf" srcId="{A646FBF0-D4D8-43E4-8CAE-3C015B7BBF5C}" destId="{3AED1681-20FE-44A5-9E97-9639443AC452}" srcOrd="9" destOrd="0" presId="urn:microsoft.com/office/officeart/2005/8/layout/default"/>
    <dgm:cxn modelId="{BF3E1D89-2E75-4B12-B42B-C75F05607ADD}" type="presParOf" srcId="{A646FBF0-D4D8-43E4-8CAE-3C015B7BBF5C}" destId="{414DE795-C978-4C70-A4DF-859DD8390F3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B03B8783-D7C3-4200-843A-CC88A199FB37}" type="doc">
      <dgm:prSet loTypeId="urn:microsoft.com/office/officeart/2005/8/layout/default" loCatId="list" qsTypeId="urn:microsoft.com/office/officeart/2005/8/quickstyle/simple1" qsCatId="simple" csTypeId="urn:microsoft.com/office/officeart/2005/8/colors/accent1_2" csCatId="accent1" phldr="1"/>
      <dgm:spPr/>
      <dgm:t>
        <a:bodyPr/>
        <a:lstStyle>
          <a:defPPr/>
        </a:lstStyle>
        <a:p>
          <a:endParaRPr lang="en-US"/>
        </a:p>
      </dgm:t>
    </dgm:pt>
    <dgm:pt modelId="{16B98795-8F5A-410E-8D30-90B11138B986}" type="parTrans" cxnId="{3189FC37-0B72-48C1-B7AA-8DFF8BB4C0F3}">
      <dgm:prSet/>
      <dgm:spPr/>
      <dgm:t>
        <a:bodyPr/>
        <a:lstStyle>
          <a:defPPr/>
        </a:lstStyle>
        <a:p>
          <a:endParaRPr lang="en-US"/>
        </a:p>
      </dgm:t>
    </dgm:pt>
    <dgm:pt modelId="{50FAC2D3-6912-48B4-89DE-A86F33C62450}">
      <dgm:prSet phldrT="[Text]"/>
      <dgm:spPr/>
      <dgm:t>
        <a:bodyPr/>
        <a:lstStyle>
          <a:defPPr/>
        </a:lstStyle>
        <a:p>
          <a:r>
            <a:rPr lang="en-US" dirty="0" smtClean="0"/>
            <a:t>Variances</a:t>
          </a:r>
          <a:endParaRPr lang="en-US" dirty="0"/>
        </a:p>
      </dgm:t>
    </dgm:pt>
    <dgm:pt modelId="{0CBA6C6E-6A98-413D-BC5A-205AD5C18207}" type="sibTrans" cxnId="{3189FC37-0B72-48C1-B7AA-8DFF8BB4C0F3}">
      <dgm:prSet/>
      <dgm:spPr/>
      <dgm:t>
        <a:bodyPr/>
        <a:lstStyle>
          <a:defPPr/>
        </a:lstStyle>
        <a:p>
          <a:endParaRPr lang="en-US"/>
        </a:p>
      </dgm:t>
    </dgm:pt>
    <dgm:pt modelId="{EB4372DB-0B73-4445-9AAB-E912306966FD}" type="parTrans" cxnId="{EA6A27AB-53D7-4E26-9A7E-D53828EBDBC7}">
      <dgm:prSet/>
      <dgm:spPr/>
      <dgm:t>
        <a:bodyPr/>
        <a:lstStyle>
          <a:defPPr/>
        </a:lstStyle>
        <a:p>
          <a:endParaRPr lang="en-US"/>
        </a:p>
      </dgm:t>
    </dgm:pt>
    <dgm:pt modelId="{42FB7763-60EE-4001-A9DE-CB097EA6FD83}">
      <dgm:prSet phldrT="[Text]"/>
      <dgm:spPr/>
      <dgm:t>
        <a:bodyPr/>
        <a:lstStyle>
          <a:defPPr/>
        </a:lstStyle>
        <a:p>
          <a:r>
            <a:rPr lang="en-US" dirty="0" smtClean="0"/>
            <a:t>Planning Commission</a:t>
          </a:r>
          <a:endParaRPr lang="en-US" dirty="0"/>
        </a:p>
      </dgm:t>
    </dgm:pt>
    <dgm:pt modelId="{277B5E67-FF5E-478B-B3DB-B3906825E356}" type="sibTrans" cxnId="{EA6A27AB-53D7-4E26-9A7E-D53828EBDBC7}">
      <dgm:prSet/>
      <dgm:spPr/>
      <dgm:t>
        <a:bodyPr/>
        <a:lstStyle>
          <a:defPPr/>
        </a:lstStyle>
        <a:p>
          <a:endParaRPr lang="en-US"/>
        </a:p>
      </dgm:t>
    </dgm:pt>
    <dgm:pt modelId="{A6DA7641-1F11-461A-BD7A-C65B8F0A241D}" type="parTrans" cxnId="{33D25698-B683-4582-B10C-4B10DA6200E2}">
      <dgm:prSet/>
      <dgm:spPr/>
      <dgm:t>
        <a:bodyPr/>
        <a:lstStyle>
          <a:defPPr/>
        </a:lstStyle>
        <a:p>
          <a:endParaRPr lang="en-US"/>
        </a:p>
      </dgm:t>
    </dgm:pt>
    <dgm:pt modelId="{BFA6F52B-C201-49AF-96C8-34E7B9B9271A}">
      <dgm:prSet phldrT="[Text]"/>
      <dgm:spPr/>
      <dgm:t>
        <a:bodyPr/>
        <a:lstStyle>
          <a:defPPr/>
        </a:lstStyle>
        <a:p>
          <a:r>
            <a:rPr lang="en-US" dirty="0" smtClean="0"/>
            <a:t>$300-1,000,</a:t>
          </a:r>
        </a:p>
        <a:p>
          <a:r>
            <a:rPr lang="en-US" dirty="0" smtClean="0"/>
            <a:t>2 months</a:t>
          </a:r>
          <a:endParaRPr lang="en-US" dirty="0"/>
        </a:p>
      </dgm:t>
    </dgm:pt>
    <dgm:pt modelId="{1EC3C95D-5F1B-4A13-91BB-AAB31D4BC17E}" type="sibTrans" cxnId="{33D25698-B683-4582-B10C-4B10DA6200E2}">
      <dgm:prSet/>
      <dgm:spPr/>
      <dgm:t>
        <a:bodyPr/>
        <a:lstStyle>
          <a:defPPr/>
        </a:lstStyle>
        <a:p>
          <a:endParaRPr lang="en-US"/>
        </a:p>
      </dgm:t>
    </dgm:pt>
    <dgm:pt modelId="{BBA72A40-EE5A-4424-BB50-C6676048B358}" type="parTrans" cxnId="{80605FE2-4C05-4865-9C8A-A08174F3DA13}">
      <dgm:prSet/>
      <dgm:spPr/>
      <dgm:t>
        <a:bodyPr/>
        <a:lstStyle>
          <a:defPPr/>
        </a:lstStyle>
        <a:p>
          <a:endParaRPr lang="en-US"/>
        </a:p>
      </dgm:t>
    </dgm:pt>
    <dgm:pt modelId="{91C5E48D-4F0B-4B60-A10E-2230FF2AB30F}">
      <dgm:prSet phldrT="[Text]"/>
      <dgm:spPr/>
      <dgm:t>
        <a:bodyPr/>
        <a:lstStyle>
          <a:defPPr/>
        </a:lstStyle>
        <a:p>
          <a:r>
            <a:rPr lang="en-US" dirty="0" smtClean="0"/>
            <a:t>Rezone</a:t>
          </a:r>
          <a:endParaRPr lang="en-US" dirty="0"/>
        </a:p>
      </dgm:t>
    </dgm:pt>
    <dgm:pt modelId="{FB20ED1A-3A8D-425D-B360-6D940FF5F013}" type="sibTrans" cxnId="{80605FE2-4C05-4865-9C8A-A08174F3DA13}">
      <dgm:prSet/>
      <dgm:spPr/>
      <dgm:t>
        <a:bodyPr/>
        <a:lstStyle>
          <a:defPPr/>
        </a:lstStyle>
        <a:p>
          <a:endParaRPr lang="en-US"/>
        </a:p>
      </dgm:t>
    </dgm:pt>
    <dgm:pt modelId="{6599F4E7-82BC-4A25-ACB7-8CDE84766D3C}" type="parTrans" cxnId="{1F1B1706-E55E-4CC0-B0A6-37981C027465}">
      <dgm:prSet/>
      <dgm:spPr/>
      <dgm:t>
        <a:bodyPr/>
        <a:lstStyle>
          <a:defPPr/>
        </a:lstStyle>
        <a:p>
          <a:endParaRPr lang="en-US"/>
        </a:p>
      </dgm:t>
    </dgm:pt>
    <dgm:pt modelId="{3C42A3DC-C772-43B8-97B5-BF4D7CDD72C5}">
      <dgm:prSet phldrT="[Text]"/>
      <dgm:spPr/>
      <dgm:t>
        <a:bodyPr/>
        <a:lstStyle>
          <a:defPPr/>
        </a:lstStyle>
        <a:p>
          <a:r>
            <a:rPr lang="en-US" dirty="0" smtClean="0"/>
            <a:t>Assembly</a:t>
          </a:r>
          <a:endParaRPr lang="en-US" dirty="0"/>
        </a:p>
      </dgm:t>
    </dgm:pt>
    <dgm:pt modelId="{CC957E7B-A282-4263-B569-64C26AE3A892}" type="sibTrans" cxnId="{1F1B1706-E55E-4CC0-B0A6-37981C027465}">
      <dgm:prSet/>
      <dgm:spPr/>
      <dgm:t>
        <a:bodyPr/>
        <a:lstStyle>
          <a:defPPr/>
        </a:lstStyle>
        <a:p>
          <a:endParaRPr lang="en-US"/>
        </a:p>
      </dgm:t>
    </dgm:pt>
    <dgm:pt modelId="{C1ED1D18-C527-4510-9157-AC7249171C2F}" type="parTrans" cxnId="{6D34582F-465C-4428-AD3A-28E17A800DD5}">
      <dgm:prSet/>
      <dgm:spPr/>
      <dgm:t>
        <a:bodyPr/>
        <a:lstStyle>
          <a:defPPr/>
        </a:lstStyle>
        <a:p>
          <a:endParaRPr lang="en-US"/>
        </a:p>
      </dgm:t>
    </dgm:pt>
    <dgm:pt modelId="{6F4D75F2-8A5B-4AE1-81F4-7C84C25B574C}">
      <dgm:prSet phldrT="[Text]"/>
      <dgm:spPr/>
      <dgm:t>
        <a:bodyPr/>
        <a:lstStyle>
          <a:defPPr/>
        </a:lstStyle>
        <a:p>
          <a:r>
            <a:rPr lang="en-US" dirty="0" smtClean="0"/>
            <a:t>$1,000, </a:t>
          </a:r>
        </a:p>
        <a:p>
          <a:r>
            <a:rPr lang="en-US" dirty="0" smtClean="0"/>
            <a:t>3 months</a:t>
          </a:r>
          <a:endParaRPr lang="en-US" dirty="0"/>
        </a:p>
      </dgm:t>
    </dgm:pt>
    <dgm:pt modelId="{DAB4BA99-1D97-4FC8-A109-4FBDC2F17F7D}" type="sibTrans" cxnId="{6D34582F-465C-4428-AD3A-28E17A800DD5}">
      <dgm:prSet/>
      <dgm:spPr/>
      <dgm:t>
        <a:bodyPr/>
        <a:lstStyle>
          <a:defPPr/>
        </a:lstStyle>
        <a:p>
          <a:endParaRPr lang="en-US"/>
        </a:p>
      </dgm:t>
    </dgm:pt>
    <dgm:pt modelId="{A646FBF0-D4D8-43E4-8CAE-3C015B7BBF5C}" type="pres">
      <dgm:prSet presAssocID="{B03B8783-D7C3-4200-843A-CC88A199FB37}" presName="diagram" presStyleCnt="0">
        <dgm:presLayoutVars>
          <dgm:dir/>
          <dgm:resizeHandles val="exact"/>
        </dgm:presLayoutVars>
      </dgm:prSet>
      <dgm:spPr/>
      <dgm:t>
        <a:bodyPr/>
        <a:lstStyle>
          <a:defPPr/>
        </a:lstStyle>
        <a:p>
          <a:endParaRPr lang="en-US"/>
        </a:p>
      </dgm:t>
    </dgm:pt>
    <dgm:pt modelId="{3889AE59-DDF2-4840-AF51-DED1EF276674}" type="pres">
      <dgm:prSet presAssocID="{50FAC2D3-6912-48B4-89DE-A86F33C62450}" presName="node" presStyleLbl="node1" presStyleIdx="0" presStyleCnt="6">
        <dgm:presLayoutVars>
          <dgm:bulletEnabled val="1"/>
        </dgm:presLayoutVars>
      </dgm:prSet>
      <dgm:spPr/>
      <dgm:t>
        <a:bodyPr/>
        <a:lstStyle>
          <a:defPPr/>
        </a:lstStyle>
        <a:p>
          <a:endParaRPr lang="en-US"/>
        </a:p>
      </dgm:t>
    </dgm:pt>
    <dgm:pt modelId="{B831EA0E-3C9C-4949-B02B-06E57F912267}" type="pres">
      <dgm:prSet presAssocID="{0CBA6C6E-6A98-413D-BC5A-205AD5C18207}" presName="sibTrans" presStyleCnt="0"/>
      <dgm:spPr/>
      <dgm:t>
        <a:bodyPr/>
        <a:lstStyle>
          <a:defPPr/>
        </a:lstStyle>
        <a:p>
          <a:endParaRPr/>
        </a:p>
      </dgm:t>
    </dgm:pt>
    <dgm:pt modelId="{BEDCA4B9-368D-4695-BFC6-3AC11A118B11}" type="pres">
      <dgm:prSet presAssocID="{42FB7763-60EE-4001-A9DE-CB097EA6FD83}" presName="node" presStyleLbl="node1" presStyleIdx="1" presStyleCnt="6">
        <dgm:presLayoutVars>
          <dgm:bulletEnabled val="1"/>
        </dgm:presLayoutVars>
      </dgm:prSet>
      <dgm:spPr/>
      <dgm:t>
        <a:bodyPr/>
        <a:lstStyle>
          <a:defPPr/>
        </a:lstStyle>
        <a:p>
          <a:endParaRPr lang="en-US"/>
        </a:p>
      </dgm:t>
    </dgm:pt>
    <dgm:pt modelId="{F01FD5F3-C379-4ABD-A7E5-5AEE21156AFA}" type="pres">
      <dgm:prSet presAssocID="{277B5E67-FF5E-478B-B3DB-B3906825E356}" presName="sibTrans" presStyleCnt="0"/>
      <dgm:spPr/>
      <dgm:t>
        <a:bodyPr/>
        <a:lstStyle>
          <a:defPPr/>
        </a:lstStyle>
        <a:p>
          <a:endParaRPr/>
        </a:p>
      </dgm:t>
    </dgm:pt>
    <dgm:pt modelId="{B1C1D7B6-2B34-4E66-80B6-3BED719F33DA}" type="pres">
      <dgm:prSet presAssocID="{BFA6F52B-C201-49AF-96C8-34E7B9B9271A}" presName="node" presStyleLbl="node1" presStyleIdx="2" presStyleCnt="6">
        <dgm:presLayoutVars>
          <dgm:bulletEnabled val="1"/>
        </dgm:presLayoutVars>
      </dgm:prSet>
      <dgm:spPr/>
      <dgm:t>
        <a:bodyPr/>
        <a:lstStyle>
          <a:defPPr/>
        </a:lstStyle>
        <a:p>
          <a:endParaRPr lang="en-US"/>
        </a:p>
      </dgm:t>
    </dgm:pt>
    <dgm:pt modelId="{C09A92F8-84F3-48DE-B110-D56286101ECB}" type="pres">
      <dgm:prSet presAssocID="{1EC3C95D-5F1B-4A13-91BB-AAB31D4BC17E}" presName="sibTrans" presStyleCnt="0"/>
      <dgm:spPr/>
      <dgm:t>
        <a:bodyPr/>
        <a:lstStyle>
          <a:defPPr/>
        </a:lstStyle>
        <a:p>
          <a:endParaRPr/>
        </a:p>
      </dgm:t>
    </dgm:pt>
    <dgm:pt modelId="{7FAEF1A2-22B1-4F71-984D-0B7300B33941}" type="pres">
      <dgm:prSet presAssocID="{91C5E48D-4F0B-4B60-A10E-2230FF2AB30F}" presName="node" presStyleLbl="node1" presStyleIdx="3" presStyleCnt="6">
        <dgm:presLayoutVars>
          <dgm:bulletEnabled val="1"/>
        </dgm:presLayoutVars>
      </dgm:prSet>
      <dgm:spPr/>
      <dgm:t>
        <a:bodyPr/>
        <a:lstStyle>
          <a:defPPr/>
        </a:lstStyle>
        <a:p>
          <a:endParaRPr lang="en-US"/>
        </a:p>
      </dgm:t>
    </dgm:pt>
    <dgm:pt modelId="{8C4CDB49-BA9C-48EB-AFBF-9FE78B1822F1}" type="pres">
      <dgm:prSet presAssocID="{FB20ED1A-3A8D-425D-B360-6D940FF5F013}" presName="sibTrans" presStyleCnt="0"/>
      <dgm:spPr/>
      <dgm:t>
        <a:bodyPr/>
        <a:lstStyle>
          <a:defPPr/>
        </a:lstStyle>
        <a:p>
          <a:endParaRPr/>
        </a:p>
      </dgm:t>
    </dgm:pt>
    <dgm:pt modelId="{05DCE6F0-EAA8-4F9E-91C2-E04545AB5D17}" type="pres">
      <dgm:prSet presAssocID="{3C42A3DC-C772-43B8-97B5-BF4D7CDD72C5}" presName="node" presStyleLbl="node1" presStyleIdx="4" presStyleCnt="6">
        <dgm:presLayoutVars>
          <dgm:bulletEnabled val="1"/>
        </dgm:presLayoutVars>
      </dgm:prSet>
      <dgm:spPr/>
      <dgm:t>
        <a:bodyPr/>
        <a:lstStyle>
          <a:defPPr/>
        </a:lstStyle>
        <a:p>
          <a:endParaRPr lang="en-US"/>
        </a:p>
      </dgm:t>
    </dgm:pt>
    <dgm:pt modelId="{3AED1681-20FE-44A5-9E97-9639443AC452}" type="pres">
      <dgm:prSet presAssocID="{CC957E7B-A282-4263-B569-64C26AE3A892}" presName="sibTrans" presStyleCnt="0"/>
      <dgm:spPr/>
      <dgm:t>
        <a:bodyPr/>
        <a:lstStyle>
          <a:defPPr/>
        </a:lstStyle>
        <a:p>
          <a:endParaRPr/>
        </a:p>
      </dgm:t>
    </dgm:pt>
    <dgm:pt modelId="{414DE795-C978-4C70-A4DF-859DD8390F34}" type="pres">
      <dgm:prSet presAssocID="{6F4D75F2-8A5B-4AE1-81F4-7C84C25B574C}" presName="node" presStyleLbl="node1" presStyleIdx="5" presStyleCnt="6">
        <dgm:presLayoutVars>
          <dgm:bulletEnabled val="1"/>
        </dgm:presLayoutVars>
      </dgm:prSet>
      <dgm:spPr/>
      <dgm:t>
        <a:bodyPr/>
        <a:lstStyle>
          <a:defPPr/>
        </a:lstStyle>
        <a:p>
          <a:endParaRPr lang="en-US"/>
        </a:p>
      </dgm:t>
    </dgm:pt>
  </dgm:ptLst>
  <dgm:cxnLst>
    <dgm:cxn modelId="{123940AF-466B-485C-8153-67C269BF8EEA}" type="presOf" srcId="{91C5E48D-4F0B-4B60-A10E-2230FF2AB30F}" destId="{7FAEF1A2-22B1-4F71-984D-0B7300B33941}" srcOrd="0" destOrd="0" presId="urn:microsoft.com/office/officeart/2005/8/layout/default"/>
    <dgm:cxn modelId="{D18C8939-D129-47CA-9F6F-093088D25F7B}" type="presOf" srcId="{BFA6F52B-C201-49AF-96C8-34E7B9B9271A}" destId="{B1C1D7B6-2B34-4E66-80B6-3BED719F33DA}" srcOrd="0" destOrd="0" presId="urn:microsoft.com/office/officeart/2005/8/layout/default"/>
    <dgm:cxn modelId="{3189FC37-0B72-48C1-B7AA-8DFF8BB4C0F3}" srcId="{B03B8783-D7C3-4200-843A-CC88A199FB37}" destId="{50FAC2D3-6912-48B4-89DE-A86F33C62450}" srcOrd="0" destOrd="0" parTransId="{16B98795-8F5A-410E-8D30-90B11138B986}" sibTransId="{0CBA6C6E-6A98-413D-BC5A-205AD5C18207}"/>
    <dgm:cxn modelId="{4C121446-5AD4-4378-AB9D-1B0B86EFD7E2}" type="presOf" srcId="{50FAC2D3-6912-48B4-89DE-A86F33C62450}" destId="{3889AE59-DDF2-4840-AF51-DED1EF276674}" srcOrd="0" destOrd="0" presId="urn:microsoft.com/office/officeart/2005/8/layout/default"/>
    <dgm:cxn modelId="{68E0F12D-8BE6-4425-9856-A9A8F876568C}" type="presOf" srcId="{6F4D75F2-8A5B-4AE1-81F4-7C84C25B574C}" destId="{414DE795-C978-4C70-A4DF-859DD8390F34}" srcOrd="0" destOrd="0" presId="urn:microsoft.com/office/officeart/2005/8/layout/default"/>
    <dgm:cxn modelId="{0591519E-53DD-490C-9470-AC40B61C951F}" type="presOf" srcId="{B03B8783-D7C3-4200-843A-CC88A199FB37}" destId="{A646FBF0-D4D8-43E4-8CAE-3C015B7BBF5C}" srcOrd="0" destOrd="0" presId="urn:microsoft.com/office/officeart/2005/8/layout/default"/>
    <dgm:cxn modelId="{EA6A27AB-53D7-4E26-9A7E-D53828EBDBC7}" srcId="{B03B8783-D7C3-4200-843A-CC88A199FB37}" destId="{42FB7763-60EE-4001-A9DE-CB097EA6FD83}" srcOrd="1" destOrd="0" parTransId="{EB4372DB-0B73-4445-9AAB-E912306966FD}" sibTransId="{277B5E67-FF5E-478B-B3DB-B3906825E356}"/>
    <dgm:cxn modelId="{6ADD3431-302A-4294-AAE9-1530B71325C9}" type="presOf" srcId="{3C42A3DC-C772-43B8-97B5-BF4D7CDD72C5}" destId="{05DCE6F0-EAA8-4F9E-91C2-E04545AB5D17}" srcOrd="0" destOrd="0" presId="urn:microsoft.com/office/officeart/2005/8/layout/default"/>
    <dgm:cxn modelId="{6D34582F-465C-4428-AD3A-28E17A800DD5}" srcId="{B03B8783-D7C3-4200-843A-CC88A199FB37}" destId="{6F4D75F2-8A5B-4AE1-81F4-7C84C25B574C}" srcOrd="5" destOrd="0" parTransId="{C1ED1D18-C527-4510-9157-AC7249171C2F}" sibTransId="{DAB4BA99-1D97-4FC8-A109-4FBDC2F17F7D}"/>
    <dgm:cxn modelId="{33D25698-B683-4582-B10C-4B10DA6200E2}" srcId="{B03B8783-D7C3-4200-843A-CC88A199FB37}" destId="{BFA6F52B-C201-49AF-96C8-34E7B9B9271A}" srcOrd="2" destOrd="0" parTransId="{A6DA7641-1F11-461A-BD7A-C65B8F0A241D}" sibTransId="{1EC3C95D-5F1B-4A13-91BB-AAB31D4BC17E}"/>
    <dgm:cxn modelId="{0162DF2F-02FD-43B8-A97A-0BB2C34BC3D9}" type="presOf" srcId="{42FB7763-60EE-4001-A9DE-CB097EA6FD83}" destId="{BEDCA4B9-368D-4695-BFC6-3AC11A118B11}" srcOrd="0" destOrd="0" presId="urn:microsoft.com/office/officeart/2005/8/layout/default"/>
    <dgm:cxn modelId="{1F1B1706-E55E-4CC0-B0A6-37981C027465}" srcId="{B03B8783-D7C3-4200-843A-CC88A199FB37}" destId="{3C42A3DC-C772-43B8-97B5-BF4D7CDD72C5}" srcOrd="4" destOrd="0" parTransId="{6599F4E7-82BC-4A25-ACB7-8CDE84766D3C}" sibTransId="{CC957E7B-A282-4263-B569-64C26AE3A892}"/>
    <dgm:cxn modelId="{80605FE2-4C05-4865-9C8A-A08174F3DA13}" srcId="{B03B8783-D7C3-4200-843A-CC88A199FB37}" destId="{91C5E48D-4F0B-4B60-A10E-2230FF2AB30F}" srcOrd="3" destOrd="0" parTransId="{BBA72A40-EE5A-4424-BB50-C6676048B358}" sibTransId="{FB20ED1A-3A8D-425D-B360-6D940FF5F013}"/>
    <dgm:cxn modelId="{14F03241-79FA-4450-B96E-92F27F47C1BA}" type="presParOf" srcId="{A646FBF0-D4D8-43E4-8CAE-3C015B7BBF5C}" destId="{3889AE59-DDF2-4840-AF51-DED1EF276674}" srcOrd="0" destOrd="0" presId="urn:microsoft.com/office/officeart/2005/8/layout/default"/>
    <dgm:cxn modelId="{74053936-568F-4E2E-9672-0109E883BC0B}" type="presParOf" srcId="{A646FBF0-D4D8-43E4-8CAE-3C015B7BBF5C}" destId="{B831EA0E-3C9C-4949-B02B-06E57F912267}" srcOrd="1" destOrd="0" presId="urn:microsoft.com/office/officeart/2005/8/layout/default"/>
    <dgm:cxn modelId="{B1D992CF-10CB-449C-9AE2-5ACEFF594321}" type="presParOf" srcId="{A646FBF0-D4D8-43E4-8CAE-3C015B7BBF5C}" destId="{BEDCA4B9-368D-4695-BFC6-3AC11A118B11}" srcOrd="2" destOrd="0" presId="urn:microsoft.com/office/officeart/2005/8/layout/default"/>
    <dgm:cxn modelId="{AC31434D-63D4-4A35-A3CB-5C9B5DEACA07}" type="presParOf" srcId="{A646FBF0-D4D8-43E4-8CAE-3C015B7BBF5C}" destId="{F01FD5F3-C379-4ABD-A7E5-5AEE21156AFA}" srcOrd="3" destOrd="0" presId="urn:microsoft.com/office/officeart/2005/8/layout/default"/>
    <dgm:cxn modelId="{2AD9EF16-BABE-4CFD-A0B9-B5545F91C56F}" type="presParOf" srcId="{A646FBF0-D4D8-43E4-8CAE-3C015B7BBF5C}" destId="{B1C1D7B6-2B34-4E66-80B6-3BED719F33DA}" srcOrd="4" destOrd="0" presId="urn:microsoft.com/office/officeart/2005/8/layout/default"/>
    <dgm:cxn modelId="{F86808C8-51EB-45B3-99D8-9A92D6DEFA81}" type="presParOf" srcId="{A646FBF0-D4D8-43E4-8CAE-3C015B7BBF5C}" destId="{C09A92F8-84F3-48DE-B110-D56286101ECB}" srcOrd="5" destOrd="0" presId="urn:microsoft.com/office/officeart/2005/8/layout/default"/>
    <dgm:cxn modelId="{897CCBB2-A1C1-45A1-A8FA-97A600F481F2}" type="presParOf" srcId="{A646FBF0-D4D8-43E4-8CAE-3C015B7BBF5C}" destId="{7FAEF1A2-22B1-4F71-984D-0B7300B33941}" srcOrd="6" destOrd="0" presId="urn:microsoft.com/office/officeart/2005/8/layout/default"/>
    <dgm:cxn modelId="{39779CEB-DA42-4BF8-99F4-D1A1075FE790}" type="presParOf" srcId="{A646FBF0-D4D8-43E4-8CAE-3C015B7BBF5C}" destId="{8C4CDB49-BA9C-48EB-AFBF-9FE78B1822F1}" srcOrd="7" destOrd="0" presId="urn:microsoft.com/office/officeart/2005/8/layout/default"/>
    <dgm:cxn modelId="{FB2D25E4-474A-4B82-84F3-EE0A19EEEA8E}" type="presParOf" srcId="{A646FBF0-D4D8-43E4-8CAE-3C015B7BBF5C}" destId="{05DCE6F0-EAA8-4F9E-91C2-E04545AB5D17}" srcOrd="8" destOrd="0" presId="urn:microsoft.com/office/officeart/2005/8/layout/default"/>
    <dgm:cxn modelId="{DC06C890-7155-4983-AACB-9DDC691B493A}" type="presParOf" srcId="{A646FBF0-D4D8-43E4-8CAE-3C015B7BBF5C}" destId="{3AED1681-20FE-44A5-9E97-9639443AC452}" srcOrd="9" destOrd="0" presId="urn:microsoft.com/office/officeart/2005/8/layout/default"/>
    <dgm:cxn modelId="{BF3E1D89-2E75-4B12-B42B-C75F05607ADD}" type="presParOf" srcId="{A646FBF0-D4D8-43E4-8CAE-3C015B7BBF5C}" destId="{414DE795-C978-4C70-A4DF-859DD8390F3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3DA13E55-D82D-4DBB-A470-9B9EA8382ED8}"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defPPr/>
        </a:lstStyle>
        <a:p>
          <a:endParaRPr lang="en-US"/>
        </a:p>
      </dgm:t>
    </dgm:pt>
    <dgm:pt modelId="{C73A02AC-E14C-4FD6-B6EB-2CE601D6C489}" type="parTrans" cxnId="{9D43DD22-0156-41B2-9308-9FC02CFC6D6D}">
      <dgm:prSet/>
      <dgm:spPr/>
      <dgm:t>
        <a:bodyPr/>
        <a:lstStyle>
          <a:defPPr/>
        </a:lstStyle>
        <a:p>
          <a:endParaRPr lang="en-US"/>
        </a:p>
      </dgm:t>
    </dgm:pt>
    <dgm:pt modelId="{ABF62082-8596-46D5-8CA8-47C78760F485}">
      <dgm:prSet phldrT="[Text]"/>
      <dgm:spPr/>
      <dgm:t>
        <a:bodyPr/>
        <a:lstStyle>
          <a:defPPr/>
        </a:lstStyle>
        <a:p>
          <a:r>
            <a:rPr lang="en-US" smtClean="0"/>
            <a:t>FNSBC Title 15: Floodplain Management Regulations</a:t>
          </a:r>
          <a:endParaRPr lang="en-US"/>
        </a:p>
      </dgm:t>
    </dgm:pt>
    <dgm:pt modelId="{C534688A-9F80-4C40-B1A5-83F79662F80F}" type="sibTrans" cxnId="{9D43DD22-0156-41B2-9308-9FC02CFC6D6D}">
      <dgm:prSet/>
      <dgm:spPr/>
      <dgm:t>
        <a:bodyPr/>
        <a:lstStyle>
          <a:defPPr/>
        </a:lstStyle>
        <a:p>
          <a:endParaRPr lang="en-US"/>
        </a:p>
      </dgm:t>
    </dgm:pt>
    <dgm:pt modelId="{BB388620-D07F-4D04-B49E-99C947426AA3}" type="parTrans" cxnId="{B8883C99-DD85-4517-A531-BB3203EC0637}">
      <dgm:prSet/>
      <dgm:spPr/>
      <dgm:t>
        <a:bodyPr/>
        <a:lstStyle>
          <a:defPPr/>
        </a:lstStyle>
        <a:p>
          <a:endParaRPr lang="en-US"/>
        </a:p>
      </dgm:t>
    </dgm:pt>
    <dgm:pt modelId="{E39AAE10-BE1E-483C-88C5-BAC81344B1DC}">
      <dgm:prSet phldrT="[Text]"/>
      <dgm:spPr/>
      <dgm:t>
        <a:bodyPr/>
        <a:lstStyle>
          <a:defPPr/>
        </a:lstStyle>
        <a:p>
          <a:r>
            <a:rPr lang="en-US" smtClean="0"/>
            <a:t>FNSBC Title 17: Subdivision Regulations</a:t>
          </a:r>
          <a:endParaRPr lang="en-US"/>
        </a:p>
      </dgm:t>
    </dgm:pt>
    <dgm:pt modelId="{7DAD5349-756D-488D-81CA-FF42F93086A2}" type="sibTrans" cxnId="{B8883C99-DD85-4517-A531-BB3203EC0637}">
      <dgm:prSet/>
      <dgm:spPr/>
      <dgm:t>
        <a:bodyPr/>
        <a:lstStyle>
          <a:defPPr/>
        </a:lstStyle>
        <a:p>
          <a:endParaRPr lang="en-US"/>
        </a:p>
      </dgm:t>
    </dgm:pt>
    <dgm:pt modelId="{0F9C726D-E6B0-4C22-BC13-F4D89F6AFF1E}" type="parTrans" cxnId="{394FA488-1A8B-4DBB-A9A6-346D17A07F8D}">
      <dgm:prSet/>
      <dgm:spPr/>
      <dgm:t>
        <a:bodyPr/>
        <a:lstStyle>
          <a:defPPr/>
        </a:lstStyle>
        <a:p>
          <a:endParaRPr lang="en-US"/>
        </a:p>
      </dgm:t>
    </dgm:pt>
    <dgm:pt modelId="{E4D31267-27E1-4ADF-ABAF-3EB0A33E1E82}">
      <dgm:prSet phldrT="[Text]"/>
      <dgm:spPr/>
      <dgm:t>
        <a:bodyPr/>
        <a:lstStyle>
          <a:defPPr/>
        </a:lstStyle>
        <a:p>
          <a:r>
            <a:rPr lang="en-US" smtClean="0"/>
            <a:t>City of Fairbanks/North Pole Building Permit</a:t>
          </a:r>
          <a:endParaRPr lang="en-US"/>
        </a:p>
      </dgm:t>
    </dgm:pt>
    <dgm:pt modelId="{A7E5197D-A2D5-4E8B-A134-A6741596FB8A}" type="sibTrans" cxnId="{394FA488-1A8B-4DBB-A9A6-346D17A07F8D}">
      <dgm:prSet/>
      <dgm:spPr/>
      <dgm:t>
        <a:bodyPr/>
        <a:lstStyle>
          <a:defPPr/>
        </a:lstStyle>
        <a:p>
          <a:endParaRPr lang="en-US"/>
        </a:p>
      </dgm:t>
    </dgm:pt>
    <dgm:pt modelId="{C6B505DF-3361-4420-ABC6-1A498BE8F089}" type="parTrans" cxnId="{27719E55-44A4-4D71-BFAF-018043F8AD83}">
      <dgm:prSet/>
      <dgm:spPr/>
      <dgm:t>
        <a:bodyPr/>
        <a:lstStyle>
          <a:defPPr/>
        </a:lstStyle>
        <a:p>
          <a:endParaRPr lang="en-US"/>
        </a:p>
      </dgm:t>
    </dgm:pt>
    <dgm:pt modelId="{5E7E8A29-D64D-4076-B73C-DAC7C64695D6}">
      <dgm:prSet phldrT="[Text]"/>
      <dgm:spPr/>
      <dgm:t>
        <a:bodyPr/>
        <a:lstStyle>
          <a:defPPr/>
        </a:lstStyle>
        <a:p>
          <a:r>
            <a:rPr lang="en-US" smtClean="0"/>
            <a:t>State Fire Marshal Review</a:t>
          </a:r>
          <a:endParaRPr lang="en-US"/>
        </a:p>
      </dgm:t>
    </dgm:pt>
    <dgm:pt modelId="{D4A12C06-DE1D-43F4-8E03-FDBB943BC02A}" type="sibTrans" cxnId="{27719E55-44A4-4D71-BFAF-018043F8AD83}">
      <dgm:prSet/>
      <dgm:spPr/>
      <dgm:t>
        <a:bodyPr/>
        <a:lstStyle>
          <a:defPPr/>
        </a:lstStyle>
        <a:p>
          <a:endParaRPr lang="en-US"/>
        </a:p>
      </dgm:t>
    </dgm:pt>
    <dgm:pt modelId="{414074C0-923A-45A0-A4C9-F543ADA3310E}" type="parTrans" cxnId="{EA1E5DA1-EF7C-4B79-BCBE-2E488F9EB175}">
      <dgm:prSet/>
      <dgm:spPr/>
      <dgm:t>
        <a:bodyPr/>
        <a:lstStyle>
          <a:defPPr/>
        </a:lstStyle>
        <a:p>
          <a:endParaRPr lang="en-US"/>
        </a:p>
      </dgm:t>
    </dgm:pt>
    <dgm:pt modelId="{39D256F6-4C22-43E6-9BD6-442F48F526BF}">
      <dgm:prSet phldrT="[Text]"/>
      <dgm:spPr/>
      <dgm:t>
        <a:bodyPr/>
        <a:lstStyle>
          <a:defPPr/>
        </a:lstStyle>
        <a:p>
          <a:r>
            <a:rPr lang="en-US" smtClean="0"/>
            <a:t>Alaska Department of Environmental Conservation </a:t>
          </a:r>
          <a:endParaRPr lang="en-US"/>
        </a:p>
      </dgm:t>
    </dgm:pt>
    <dgm:pt modelId="{46B8AB0D-8AEC-4C7A-9289-28FFA948490A}" type="sibTrans" cxnId="{EA1E5DA1-EF7C-4B79-BCBE-2E488F9EB175}">
      <dgm:prSet/>
      <dgm:spPr/>
      <dgm:t>
        <a:bodyPr/>
        <a:lstStyle>
          <a:defPPr/>
        </a:lstStyle>
        <a:p>
          <a:endParaRPr lang="en-US"/>
        </a:p>
      </dgm:t>
    </dgm:pt>
    <dgm:pt modelId="{59092DDF-69C1-47B7-9868-1FC1C8661829}" type="parTrans" cxnId="{8F7CFEBF-F2AC-4E1F-BD0F-4D2BC052E9AF}">
      <dgm:prSet/>
      <dgm:spPr/>
      <dgm:t>
        <a:bodyPr/>
        <a:lstStyle>
          <a:defPPr/>
        </a:lstStyle>
        <a:p>
          <a:endParaRPr lang="en-US"/>
        </a:p>
      </dgm:t>
    </dgm:pt>
    <dgm:pt modelId="{D147B97B-4ABB-49FF-949F-7264D4A75005}">
      <dgm:prSet phldrT="[Text]"/>
      <dgm:spPr/>
      <dgm:t>
        <a:bodyPr/>
        <a:lstStyle>
          <a:defPPr/>
        </a:lstStyle>
        <a:p>
          <a:r>
            <a:rPr lang="en-US" smtClean="0"/>
            <a:t>Business Licenses and other permits</a:t>
          </a:r>
          <a:endParaRPr lang="en-US"/>
        </a:p>
      </dgm:t>
    </dgm:pt>
    <dgm:pt modelId="{31EFA601-6DEE-42CA-AB88-AD331925AA06}" type="sibTrans" cxnId="{8F7CFEBF-F2AC-4E1F-BD0F-4D2BC052E9AF}">
      <dgm:prSet/>
      <dgm:spPr/>
      <dgm:t>
        <a:bodyPr/>
        <a:lstStyle>
          <a:defPPr/>
        </a:lstStyle>
        <a:p>
          <a:endParaRPr lang="en-US"/>
        </a:p>
      </dgm:t>
    </dgm:pt>
    <dgm:pt modelId="{29D9510D-D0C7-4A68-BD9E-8584AAB561BC}" type="pres">
      <dgm:prSet presAssocID="{3DA13E55-D82D-4DBB-A470-9B9EA8382ED8}" presName="Name0" presStyleCnt="0">
        <dgm:presLayoutVars>
          <dgm:chMax val="7"/>
          <dgm:chPref val="7"/>
          <dgm:dir/>
        </dgm:presLayoutVars>
      </dgm:prSet>
      <dgm:spPr/>
      <dgm:t>
        <a:bodyPr/>
        <a:lstStyle>
          <a:defPPr/>
        </a:lstStyle>
        <a:p>
          <a:endParaRPr lang="en-US"/>
        </a:p>
      </dgm:t>
    </dgm:pt>
    <dgm:pt modelId="{B2EF78E6-02FD-4CFB-AC32-A17E3795E715}" type="pres">
      <dgm:prSet presAssocID="{3DA13E55-D82D-4DBB-A470-9B9EA8382ED8}" presName="Name1" presStyleCnt="0"/>
      <dgm:spPr/>
      <dgm:t>
        <a:bodyPr/>
        <a:lstStyle>
          <a:defPPr/>
        </a:lstStyle>
        <a:p>
          <a:endParaRPr/>
        </a:p>
      </dgm:t>
    </dgm:pt>
    <dgm:pt modelId="{2BF49730-4FF3-41AC-87FA-A78C5DF38B21}" type="pres">
      <dgm:prSet presAssocID="{3DA13E55-D82D-4DBB-A470-9B9EA8382ED8}" presName="cycle" presStyleCnt="0"/>
      <dgm:spPr/>
      <dgm:t>
        <a:bodyPr/>
        <a:lstStyle>
          <a:defPPr/>
        </a:lstStyle>
        <a:p>
          <a:endParaRPr/>
        </a:p>
      </dgm:t>
    </dgm:pt>
    <dgm:pt modelId="{1ABF1B67-A688-408C-81B5-92A1F5E006AA}" type="pres">
      <dgm:prSet presAssocID="{3DA13E55-D82D-4DBB-A470-9B9EA8382ED8}" presName="srcNode" presStyleLbl="node1" presStyleIdx="0" presStyleCnt="6"/>
      <dgm:spPr/>
      <dgm:t>
        <a:bodyPr/>
        <a:lstStyle>
          <a:defPPr/>
        </a:lstStyle>
        <a:p>
          <a:endParaRPr/>
        </a:p>
      </dgm:t>
    </dgm:pt>
    <dgm:pt modelId="{E8E7E211-6A14-434D-B039-BDC16A693539}" type="pres">
      <dgm:prSet presAssocID="{3DA13E55-D82D-4DBB-A470-9B9EA8382ED8}" presName="conn" presStyleLbl="parChTrans1D2" presStyleIdx="0" presStyleCnt="1"/>
      <dgm:spPr/>
      <dgm:t>
        <a:bodyPr/>
        <a:lstStyle>
          <a:defPPr/>
        </a:lstStyle>
        <a:p>
          <a:endParaRPr lang="en-US"/>
        </a:p>
      </dgm:t>
    </dgm:pt>
    <dgm:pt modelId="{A6F1D32A-193C-43CD-BB2F-AEA773E1E67A}" type="pres">
      <dgm:prSet presAssocID="{3DA13E55-D82D-4DBB-A470-9B9EA8382ED8}" presName="extraNode" presStyleLbl="node1" presStyleIdx="0" presStyleCnt="6"/>
      <dgm:spPr/>
      <dgm:t>
        <a:bodyPr/>
        <a:lstStyle>
          <a:defPPr/>
        </a:lstStyle>
        <a:p>
          <a:endParaRPr/>
        </a:p>
      </dgm:t>
    </dgm:pt>
    <dgm:pt modelId="{6E00D58F-4C0C-4595-A498-2CEC41600FF7}" type="pres">
      <dgm:prSet presAssocID="{3DA13E55-D82D-4DBB-A470-9B9EA8382ED8}" presName="dstNode" presStyleLbl="node1" presStyleIdx="0" presStyleCnt="6"/>
      <dgm:spPr/>
      <dgm:t>
        <a:bodyPr/>
        <a:lstStyle>
          <a:defPPr/>
        </a:lstStyle>
        <a:p>
          <a:endParaRPr/>
        </a:p>
      </dgm:t>
    </dgm:pt>
    <dgm:pt modelId="{A4BA717F-F248-47A2-B1A8-8F6EFCFF8684}" type="pres">
      <dgm:prSet presAssocID="{ABF62082-8596-46D5-8CA8-47C78760F485}" presName="text_1" presStyleLbl="node1" presStyleIdx="0" presStyleCnt="6">
        <dgm:presLayoutVars>
          <dgm:bulletEnabled val="1"/>
        </dgm:presLayoutVars>
      </dgm:prSet>
      <dgm:spPr/>
      <dgm:t>
        <a:bodyPr/>
        <a:lstStyle>
          <a:defPPr/>
        </a:lstStyle>
        <a:p>
          <a:endParaRPr lang="en-US"/>
        </a:p>
      </dgm:t>
    </dgm:pt>
    <dgm:pt modelId="{1EF4A5F7-7C80-44C6-9DB3-1A788169C58C}" type="pres">
      <dgm:prSet presAssocID="{ABF62082-8596-46D5-8CA8-47C78760F485}" presName="accent_1" presStyleCnt="0"/>
      <dgm:spPr/>
      <dgm:t>
        <a:bodyPr/>
        <a:lstStyle>
          <a:defPPr/>
        </a:lstStyle>
        <a:p>
          <a:endParaRPr/>
        </a:p>
      </dgm:t>
    </dgm:pt>
    <dgm:pt modelId="{DA5D5F01-3032-48AA-8219-D27E2528E493}" type="pres">
      <dgm:prSet presAssocID="{ABF62082-8596-46D5-8CA8-47C78760F485}" presName="accentRepeatNode" presStyleLbl="solidFgAcc1" presStyleIdx="0" presStyleCnt="6"/>
      <dgm:spPr/>
      <dgm:t>
        <a:bodyPr/>
        <a:lstStyle>
          <a:defPPr/>
        </a:lstStyle>
        <a:p>
          <a:endParaRPr/>
        </a:p>
      </dgm:t>
    </dgm:pt>
    <dgm:pt modelId="{4AE50FBC-029B-42FF-BAFB-0189848330E3}" type="pres">
      <dgm:prSet presAssocID="{E39AAE10-BE1E-483C-88C5-BAC81344B1DC}" presName="text_2" presStyleLbl="node1" presStyleIdx="1" presStyleCnt="6">
        <dgm:presLayoutVars>
          <dgm:bulletEnabled val="1"/>
        </dgm:presLayoutVars>
      </dgm:prSet>
      <dgm:spPr/>
      <dgm:t>
        <a:bodyPr/>
        <a:lstStyle>
          <a:defPPr/>
        </a:lstStyle>
        <a:p>
          <a:endParaRPr lang="en-US"/>
        </a:p>
      </dgm:t>
    </dgm:pt>
    <dgm:pt modelId="{CBCACB07-85DF-47BE-9EFF-4E59153C22A7}" type="pres">
      <dgm:prSet presAssocID="{E39AAE10-BE1E-483C-88C5-BAC81344B1DC}" presName="accent_2" presStyleCnt="0"/>
      <dgm:spPr/>
      <dgm:t>
        <a:bodyPr/>
        <a:lstStyle>
          <a:defPPr/>
        </a:lstStyle>
        <a:p>
          <a:endParaRPr/>
        </a:p>
      </dgm:t>
    </dgm:pt>
    <dgm:pt modelId="{8D083E6A-4AF2-44BE-B4AE-7AFB1C4A668B}" type="pres">
      <dgm:prSet presAssocID="{E39AAE10-BE1E-483C-88C5-BAC81344B1DC}" presName="accentRepeatNode" presStyleLbl="solidFgAcc1" presStyleIdx="1" presStyleCnt="6"/>
      <dgm:spPr/>
      <dgm:t>
        <a:bodyPr/>
        <a:lstStyle>
          <a:defPPr/>
        </a:lstStyle>
        <a:p>
          <a:endParaRPr/>
        </a:p>
      </dgm:t>
    </dgm:pt>
    <dgm:pt modelId="{1EE30BE6-4F1D-4569-9D11-B2F1D30AA6E5}" type="pres">
      <dgm:prSet presAssocID="{E4D31267-27E1-4ADF-ABAF-3EB0A33E1E82}" presName="text_3" presStyleLbl="node1" presStyleIdx="2" presStyleCnt="6">
        <dgm:presLayoutVars>
          <dgm:bulletEnabled val="1"/>
        </dgm:presLayoutVars>
      </dgm:prSet>
      <dgm:spPr/>
      <dgm:t>
        <a:bodyPr/>
        <a:lstStyle>
          <a:defPPr/>
        </a:lstStyle>
        <a:p>
          <a:endParaRPr lang="en-US"/>
        </a:p>
      </dgm:t>
    </dgm:pt>
    <dgm:pt modelId="{1B1F7358-222F-4752-B28B-AFDD5524B57B}" type="pres">
      <dgm:prSet presAssocID="{E4D31267-27E1-4ADF-ABAF-3EB0A33E1E82}" presName="accent_3" presStyleCnt="0"/>
      <dgm:spPr/>
      <dgm:t>
        <a:bodyPr/>
        <a:lstStyle>
          <a:defPPr/>
        </a:lstStyle>
        <a:p>
          <a:endParaRPr/>
        </a:p>
      </dgm:t>
    </dgm:pt>
    <dgm:pt modelId="{34B655B1-22E7-4A08-BB94-30D3E7DABE4E}" type="pres">
      <dgm:prSet presAssocID="{E4D31267-27E1-4ADF-ABAF-3EB0A33E1E82}" presName="accentRepeatNode" presStyleLbl="solidFgAcc1" presStyleIdx="2" presStyleCnt="6"/>
      <dgm:spPr/>
      <dgm:t>
        <a:bodyPr/>
        <a:lstStyle>
          <a:defPPr/>
        </a:lstStyle>
        <a:p>
          <a:endParaRPr/>
        </a:p>
      </dgm:t>
    </dgm:pt>
    <dgm:pt modelId="{F8A7108C-5292-4877-83ED-626EE3C84C14}" type="pres">
      <dgm:prSet presAssocID="{5E7E8A29-D64D-4076-B73C-DAC7C64695D6}" presName="text_4" presStyleLbl="node1" presStyleIdx="3" presStyleCnt="6">
        <dgm:presLayoutVars>
          <dgm:bulletEnabled val="1"/>
        </dgm:presLayoutVars>
      </dgm:prSet>
      <dgm:spPr/>
      <dgm:t>
        <a:bodyPr/>
        <a:lstStyle>
          <a:defPPr/>
        </a:lstStyle>
        <a:p>
          <a:endParaRPr lang="en-US"/>
        </a:p>
      </dgm:t>
    </dgm:pt>
    <dgm:pt modelId="{4CF4C33C-7F43-4C20-B33D-A4C22F25B8A4}" type="pres">
      <dgm:prSet presAssocID="{5E7E8A29-D64D-4076-B73C-DAC7C64695D6}" presName="accent_4" presStyleCnt="0"/>
      <dgm:spPr/>
      <dgm:t>
        <a:bodyPr/>
        <a:lstStyle>
          <a:defPPr/>
        </a:lstStyle>
        <a:p>
          <a:endParaRPr/>
        </a:p>
      </dgm:t>
    </dgm:pt>
    <dgm:pt modelId="{B3A41508-363A-4E55-AD18-83C9006E0C8C}" type="pres">
      <dgm:prSet presAssocID="{5E7E8A29-D64D-4076-B73C-DAC7C64695D6}" presName="accentRepeatNode" presStyleLbl="solidFgAcc1" presStyleIdx="3" presStyleCnt="6"/>
      <dgm:spPr/>
      <dgm:t>
        <a:bodyPr/>
        <a:lstStyle>
          <a:defPPr/>
        </a:lstStyle>
        <a:p>
          <a:endParaRPr/>
        </a:p>
      </dgm:t>
    </dgm:pt>
    <dgm:pt modelId="{B9D243D4-7DCC-4871-AA64-E036CDCE4A1B}" type="pres">
      <dgm:prSet presAssocID="{39D256F6-4C22-43E6-9BD6-442F48F526BF}" presName="text_5" presStyleLbl="node1" presStyleIdx="4" presStyleCnt="6">
        <dgm:presLayoutVars>
          <dgm:bulletEnabled val="1"/>
        </dgm:presLayoutVars>
      </dgm:prSet>
      <dgm:spPr/>
      <dgm:t>
        <a:bodyPr/>
        <a:lstStyle>
          <a:defPPr/>
        </a:lstStyle>
        <a:p>
          <a:endParaRPr lang="en-US"/>
        </a:p>
      </dgm:t>
    </dgm:pt>
    <dgm:pt modelId="{D6C0BBCA-E0C4-454A-B20F-DFB939F4334A}" type="pres">
      <dgm:prSet presAssocID="{39D256F6-4C22-43E6-9BD6-442F48F526BF}" presName="accent_5" presStyleCnt="0"/>
      <dgm:spPr/>
      <dgm:t>
        <a:bodyPr/>
        <a:lstStyle>
          <a:defPPr/>
        </a:lstStyle>
        <a:p>
          <a:endParaRPr/>
        </a:p>
      </dgm:t>
    </dgm:pt>
    <dgm:pt modelId="{B66E2EBC-15E8-417E-B329-A47FA78971F1}" type="pres">
      <dgm:prSet presAssocID="{39D256F6-4C22-43E6-9BD6-442F48F526BF}" presName="accentRepeatNode" presStyleLbl="solidFgAcc1" presStyleIdx="4" presStyleCnt="6"/>
      <dgm:spPr/>
      <dgm:t>
        <a:bodyPr/>
        <a:lstStyle>
          <a:defPPr/>
        </a:lstStyle>
        <a:p>
          <a:endParaRPr/>
        </a:p>
      </dgm:t>
    </dgm:pt>
    <dgm:pt modelId="{E1E2D58C-F780-4738-AB63-D03A000AFCD7}" type="pres">
      <dgm:prSet presAssocID="{D147B97B-4ABB-49FF-949F-7264D4A75005}" presName="text_6" presStyleLbl="node1" presStyleIdx="5" presStyleCnt="6">
        <dgm:presLayoutVars>
          <dgm:bulletEnabled val="1"/>
        </dgm:presLayoutVars>
      </dgm:prSet>
      <dgm:spPr/>
      <dgm:t>
        <a:bodyPr/>
        <a:lstStyle>
          <a:defPPr/>
        </a:lstStyle>
        <a:p>
          <a:endParaRPr lang="en-US"/>
        </a:p>
      </dgm:t>
    </dgm:pt>
    <dgm:pt modelId="{480CFE70-2188-4DE0-90FB-E3D36C1C29C0}" type="pres">
      <dgm:prSet presAssocID="{D147B97B-4ABB-49FF-949F-7264D4A75005}" presName="accent_6" presStyleCnt="0"/>
      <dgm:spPr/>
      <dgm:t>
        <a:bodyPr/>
        <a:lstStyle>
          <a:defPPr/>
        </a:lstStyle>
        <a:p>
          <a:endParaRPr/>
        </a:p>
      </dgm:t>
    </dgm:pt>
    <dgm:pt modelId="{CDD3B7F6-51C9-44BC-8E4F-4D48E087614F}" type="pres">
      <dgm:prSet presAssocID="{D147B97B-4ABB-49FF-949F-7264D4A75005}" presName="accentRepeatNode" presStyleLbl="solidFgAcc1" presStyleIdx="5" presStyleCnt="6"/>
      <dgm:spPr/>
      <dgm:t>
        <a:bodyPr/>
        <a:lstStyle>
          <a:defPPr/>
        </a:lstStyle>
        <a:p>
          <a:endParaRPr/>
        </a:p>
      </dgm:t>
    </dgm:pt>
  </dgm:ptLst>
  <dgm:cxnLst>
    <dgm:cxn modelId="{08A3604D-BEDF-4C67-9185-F95FD65364CF}" type="presOf" srcId="{ABF62082-8596-46D5-8CA8-47C78760F485}" destId="{A4BA717F-F248-47A2-B1A8-8F6EFCFF8684}" srcOrd="0" destOrd="0" presId="urn:microsoft.com/office/officeart/2008/layout/VerticalCurvedList"/>
    <dgm:cxn modelId="{9D1D1873-B299-4C07-AC74-5BF7D27AAEDA}" type="presOf" srcId="{5E7E8A29-D64D-4076-B73C-DAC7C64695D6}" destId="{F8A7108C-5292-4877-83ED-626EE3C84C14}" srcOrd="0" destOrd="0" presId="urn:microsoft.com/office/officeart/2008/layout/VerticalCurvedList"/>
    <dgm:cxn modelId="{B8883C99-DD85-4517-A531-BB3203EC0637}" srcId="{3DA13E55-D82D-4DBB-A470-9B9EA8382ED8}" destId="{E39AAE10-BE1E-483C-88C5-BAC81344B1DC}" srcOrd="1" destOrd="0" parTransId="{BB388620-D07F-4D04-B49E-99C947426AA3}" sibTransId="{7DAD5349-756D-488D-81CA-FF42F93086A2}"/>
    <dgm:cxn modelId="{0969EE89-C0E2-436E-8ADD-3F1FE1BD78C2}" type="presOf" srcId="{E39AAE10-BE1E-483C-88C5-BAC81344B1DC}" destId="{4AE50FBC-029B-42FF-BAFB-0189848330E3}" srcOrd="0" destOrd="0" presId="urn:microsoft.com/office/officeart/2008/layout/VerticalCurvedList"/>
    <dgm:cxn modelId="{76F939F5-4918-425F-AB2D-183F9BD187CA}" type="presOf" srcId="{E4D31267-27E1-4ADF-ABAF-3EB0A33E1E82}" destId="{1EE30BE6-4F1D-4569-9D11-B2F1D30AA6E5}" srcOrd="0" destOrd="0" presId="urn:microsoft.com/office/officeart/2008/layout/VerticalCurvedList"/>
    <dgm:cxn modelId="{394FA488-1A8B-4DBB-A9A6-346D17A07F8D}" srcId="{3DA13E55-D82D-4DBB-A470-9B9EA8382ED8}" destId="{E4D31267-27E1-4ADF-ABAF-3EB0A33E1E82}" srcOrd="2" destOrd="0" parTransId="{0F9C726D-E6B0-4C22-BC13-F4D89F6AFF1E}" sibTransId="{A7E5197D-A2D5-4E8B-A134-A6741596FB8A}"/>
    <dgm:cxn modelId="{A976E00F-5A44-4929-A45C-827525DBA73C}" type="presOf" srcId="{D147B97B-4ABB-49FF-949F-7264D4A75005}" destId="{E1E2D58C-F780-4738-AB63-D03A000AFCD7}" srcOrd="0" destOrd="0" presId="urn:microsoft.com/office/officeart/2008/layout/VerticalCurvedList"/>
    <dgm:cxn modelId="{9D43DD22-0156-41B2-9308-9FC02CFC6D6D}" srcId="{3DA13E55-D82D-4DBB-A470-9B9EA8382ED8}" destId="{ABF62082-8596-46D5-8CA8-47C78760F485}" srcOrd="0" destOrd="0" parTransId="{C73A02AC-E14C-4FD6-B6EB-2CE601D6C489}" sibTransId="{C534688A-9F80-4C40-B1A5-83F79662F80F}"/>
    <dgm:cxn modelId="{8F7CFEBF-F2AC-4E1F-BD0F-4D2BC052E9AF}" srcId="{3DA13E55-D82D-4DBB-A470-9B9EA8382ED8}" destId="{D147B97B-4ABB-49FF-949F-7264D4A75005}" srcOrd="5" destOrd="0" parTransId="{59092DDF-69C1-47B7-9868-1FC1C8661829}" sibTransId="{31EFA601-6DEE-42CA-AB88-AD331925AA06}"/>
    <dgm:cxn modelId="{EA1E5DA1-EF7C-4B79-BCBE-2E488F9EB175}" srcId="{3DA13E55-D82D-4DBB-A470-9B9EA8382ED8}" destId="{39D256F6-4C22-43E6-9BD6-442F48F526BF}" srcOrd="4" destOrd="0" parTransId="{414074C0-923A-45A0-A4C9-F543ADA3310E}" sibTransId="{46B8AB0D-8AEC-4C7A-9289-28FFA948490A}"/>
    <dgm:cxn modelId="{8A96CBA6-7C50-441A-B3F4-1CBFEF9F135F}" type="presOf" srcId="{39D256F6-4C22-43E6-9BD6-442F48F526BF}" destId="{B9D243D4-7DCC-4871-AA64-E036CDCE4A1B}" srcOrd="0" destOrd="0" presId="urn:microsoft.com/office/officeart/2008/layout/VerticalCurvedList"/>
    <dgm:cxn modelId="{0F6B1E7F-B0C6-45A0-8B6A-0C30F4680301}" type="presOf" srcId="{C534688A-9F80-4C40-B1A5-83F79662F80F}" destId="{E8E7E211-6A14-434D-B039-BDC16A693539}" srcOrd="0" destOrd="0" presId="urn:microsoft.com/office/officeart/2008/layout/VerticalCurvedList"/>
    <dgm:cxn modelId="{27719E55-44A4-4D71-BFAF-018043F8AD83}" srcId="{3DA13E55-D82D-4DBB-A470-9B9EA8382ED8}" destId="{5E7E8A29-D64D-4076-B73C-DAC7C64695D6}" srcOrd="3" destOrd="0" parTransId="{C6B505DF-3361-4420-ABC6-1A498BE8F089}" sibTransId="{D4A12C06-DE1D-43F4-8E03-FDBB943BC02A}"/>
    <dgm:cxn modelId="{6170DFD3-C8D7-4E22-A965-F13982E4A5BF}" type="presOf" srcId="{3DA13E55-D82D-4DBB-A470-9B9EA8382ED8}" destId="{29D9510D-D0C7-4A68-BD9E-8584AAB561BC}" srcOrd="0" destOrd="0" presId="urn:microsoft.com/office/officeart/2008/layout/VerticalCurvedList"/>
    <dgm:cxn modelId="{DECF63C2-1C44-493E-8CBB-72963A9D337C}" type="presParOf" srcId="{29D9510D-D0C7-4A68-BD9E-8584AAB561BC}" destId="{B2EF78E6-02FD-4CFB-AC32-A17E3795E715}" srcOrd="0" destOrd="0" presId="urn:microsoft.com/office/officeart/2008/layout/VerticalCurvedList"/>
    <dgm:cxn modelId="{BF1109DF-2A0E-4A03-8956-B978E7AD9427}" type="presParOf" srcId="{B2EF78E6-02FD-4CFB-AC32-A17E3795E715}" destId="{2BF49730-4FF3-41AC-87FA-A78C5DF38B21}" srcOrd="0" destOrd="0" presId="urn:microsoft.com/office/officeart/2008/layout/VerticalCurvedList"/>
    <dgm:cxn modelId="{46814DF4-72C2-40C5-9FEE-8CF8773D24A0}" type="presParOf" srcId="{2BF49730-4FF3-41AC-87FA-A78C5DF38B21}" destId="{1ABF1B67-A688-408C-81B5-92A1F5E006AA}" srcOrd="0" destOrd="0" presId="urn:microsoft.com/office/officeart/2008/layout/VerticalCurvedList"/>
    <dgm:cxn modelId="{F6426F30-95F5-48FC-B6B3-92D33DC625D5}" type="presParOf" srcId="{2BF49730-4FF3-41AC-87FA-A78C5DF38B21}" destId="{E8E7E211-6A14-434D-B039-BDC16A693539}" srcOrd="1" destOrd="0" presId="urn:microsoft.com/office/officeart/2008/layout/VerticalCurvedList"/>
    <dgm:cxn modelId="{AC7ECD6E-7D2E-4F6F-B7CE-AF7049196A82}" type="presParOf" srcId="{2BF49730-4FF3-41AC-87FA-A78C5DF38B21}" destId="{A6F1D32A-193C-43CD-BB2F-AEA773E1E67A}" srcOrd="2" destOrd="0" presId="urn:microsoft.com/office/officeart/2008/layout/VerticalCurvedList"/>
    <dgm:cxn modelId="{9A171840-438F-440E-96B6-257817ADD98C}" type="presParOf" srcId="{2BF49730-4FF3-41AC-87FA-A78C5DF38B21}" destId="{6E00D58F-4C0C-4595-A498-2CEC41600FF7}" srcOrd="3" destOrd="0" presId="urn:microsoft.com/office/officeart/2008/layout/VerticalCurvedList"/>
    <dgm:cxn modelId="{08B1A8BD-80B9-411F-9C71-B0F63F43C72C}" type="presParOf" srcId="{B2EF78E6-02FD-4CFB-AC32-A17E3795E715}" destId="{A4BA717F-F248-47A2-B1A8-8F6EFCFF8684}" srcOrd="1" destOrd="0" presId="urn:microsoft.com/office/officeart/2008/layout/VerticalCurvedList"/>
    <dgm:cxn modelId="{093E3E69-3186-4D2C-8EFD-E18CEA852E79}" type="presParOf" srcId="{B2EF78E6-02FD-4CFB-AC32-A17E3795E715}" destId="{1EF4A5F7-7C80-44C6-9DB3-1A788169C58C}" srcOrd="2" destOrd="0" presId="urn:microsoft.com/office/officeart/2008/layout/VerticalCurvedList"/>
    <dgm:cxn modelId="{E4D06136-AEBB-4ADD-AAAC-7DC4D5191E50}" type="presParOf" srcId="{1EF4A5F7-7C80-44C6-9DB3-1A788169C58C}" destId="{DA5D5F01-3032-48AA-8219-D27E2528E493}" srcOrd="0" destOrd="0" presId="urn:microsoft.com/office/officeart/2008/layout/VerticalCurvedList"/>
    <dgm:cxn modelId="{A1C87CDD-7B23-48F3-85DD-BC91979F6290}" type="presParOf" srcId="{B2EF78E6-02FD-4CFB-AC32-A17E3795E715}" destId="{4AE50FBC-029B-42FF-BAFB-0189848330E3}" srcOrd="3" destOrd="0" presId="urn:microsoft.com/office/officeart/2008/layout/VerticalCurvedList"/>
    <dgm:cxn modelId="{D3C546F2-49F4-4846-B768-EC6F22000AC1}" type="presParOf" srcId="{B2EF78E6-02FD-4CFB-AC32-A17E3795E715}" destId="{CBCACB07-85DF-47BE-9EFF-4E59153C22A7}" srcOrd="4" destOrd="0" presId="urn:microsoft.com/office/officeart/2008/layout/VerticalCurvedList"/>
    <dgm:cxn modelId="{6B0C3ECA-22CC-4D07-98EF-CC4ACE2B4459}" type="presParOf" srcId="{CBCACB07-85DF-47BE-9EFF-4E59153C22A7}" destId="{8D083E6A-4AF2-44BE-B4AE-7AFB1C4A668B}" srcOrd="0" destOrd="0" presId="urn:microsoft.com/office/officeart/2008/layout/VerticalCurvedList"/>
    <dgm:cxn modelId="{4483A15A-81F6-49E7-9FDA-5765B66E7237}" type="presParOf" srcId="{B2EF78E6-02FD-4CFB-AC32-A17E3795E715}" destId="{1EE30BE6-4F1D-4569-9D11-B2F1D30AA6E5}" srcOrd="5" destOrd="0" presId="urn:microsoft.com/office/officeart/2008/layout/VerticalCurvedList"/>
    <dgm:cxn modelId="{441F9BFD-28F4-47BB-9B83-A5C81309A884}" type="presParOf" srcId="{B2EF78E6-02FD-4CFB-AC32-A17E3795E715}" destId="{1B1F7358-222F-4752-B28B-AFDD5524B57B}" srcOrd="6" destOrd="0" presId="urn:microsoft.com/office/officeart/2008/layout/VerticalCurvedList"/>
    <dgm:cxn modelId="{E30AF4DE-FA81-4FBB-ADF6-EB5541597EC3}" type="presParOf" srcId="{1B1F7358-222F-4752-B28B-AFDD5524B57B}" destId="{34B655B1-22E7-4A08-BB94-30D3E7DABE4E}" srcOrd="0" destOrd="0" presId="urn:microsoft.com/office/officeart/2008/layout/VerticalCurvedList"/>
    <dgm:cxn modelId="{23FB22FA-13DA-4270-A4DB-FB5A6BE6B94E}" type="presParOf" srcId="{B2EF78E6-02FD-4CFB-AC32-A17E3795E715}" destId="{F8A7108C-5292-4877-83ED-626EE3C84C14}" srcOrd="7" destOrd="0" presId="urn:microsoft.com/office/officeart/2008/layout/VerticalCurvedList"/>
    <dgm:cxn modelId="{7DC247CB-F3E5-4319-9AD8-704FF3DEFC94}" type="presParOf" srcId="{B2EF78E6-02FD-4CFB-AC32-A17E3795E715}" destId="{4CF4C33C-7F43-4C20-B33D-A4C22F25B8A4}" srcOrd="8" destOrd="0" presId="urn:microsoft.com/office/officeart/2008/layout/VerticalCurvedList"/>
    <dgm:cxn modelId="{CEA41671-C783-4370-BBC6-4CF8A6E3311E}" type="presParOf" srcId="{4CF4C33C-7F43-4C20-B33D-A4C22F25B8A4}" destId="{B3A41508-363A-4E55-AD18-83C9006E0C8C}" srcOrd="0" destOrd="0" presId="urn:microsoft.com/office/officeart/2008/layout/VerticalCurvedList"/>
    <dgm:cxn modelId="{1EA97B11-0ACB-4A15-B9F1-F0B67F830637}" type="presParOf" srcId="{B2EF78E6-02FD-4CFB-AC32-A17E3795E715}" destId="{B9D243D4-7DCC-4871-AA64-E036CDCE4A1B}" srcOrd="9" destOrd="0" presId="urn:microsoft.com/office/officeart/2008/layout/VerticalCurvedList"/>
    <dgm:cxn modelId="{2381EEB4-354A-4209-86D9-C4762512106C}" type="presParOf" srcId="{B2EF78E6-02FD-4CFB-AC32-A17E3795E715}" destId="{D6C0BBCA-E0C4-454A-B20F-DFB939F4334A}" srcOrd="10" destOrd="0" presId="urn:microsoft.com/office/officeart/2008/layout/VerticalCurvedList"/>
    <dgm:cxn modelId="{9B62310B-CE6C-4533-849E-D9EA27B4991A}" type="presParOf" srcId="{D6C0BBCA-E0C4-454A-B20F-DFB939F4334A}" destId="{B66E2EBC-15E8-417E-B329-A47FA78971F1}" srcOrd="0" destOrd="0" presId="urn:microsoft.com/office/officeart/2008/layout/VerticalCurvedList"/>
    <dgm:cxn modelId="{F7665570-0085-4834-88D4-7516F32E5DC1}" type="presParOf" srcId="{B2EF78E6-02FD-4CFB-AC32-A17E3795E715}" destId="{E1E2D58C-F780-4738-AB63-D03A000AFCD7}" srcOrd="11" destOrd="0" presId="urn:microsoft.com/office/officeart/2008/layout/VerticalCurvedList"/>
    <dgm:cxn modelId="{7651C4D2-F8CF-4D79-BCE3-83FB2064B3E9}" type="presParOf" srcId="{B2EF78E6-02FD-4CFB-AC32-A17E3795E715}" destId="{480CFE70-2188-4DE0-90FB-E3D36C1C29C0}" srcOrd="12" destOrd="0" presId="urn:microsoft.com/office/officeart/2008/layout/VerticalCurvedList"/>
    <dgm:cxn modelId="{D7EF09C3-99FF-4EC8-B832-0B72FC6DB2CE}" type="presParOf" srcId="{480CFE70-2188-4DE0-90FB-E3D36C1C29C0}" destId="{CDD3B7F6-51C9-44BC-8E4F-4D48E087614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65073-A07F-48BA-A6C1-2B6B26C006D0}">
      <dsp:nvSpPr>
        <dsp:cNvPr id="0" name=""/>
        <dsp:cNvSpPr/>
      </dsp:nvSpPr>
      <dsp:spPr>
        <a:xfrm>
          <a:off x="1664212" y="0"/>
          <a:ext cx="1493639" cy="4190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Residential</a:t>
          </a:r>
          <a:endParaRPr lang="en-US" sz="1600" b="1" kern="1200"/>
        </a:p>
      </dsp:txBody>
      <dsp:txXfrm>
        <a:off x="1664212" y="0"/>
        <a:ext cx="1493639" cy="1257108"/>
      </dsp:txXfrm>
    </dsp:sp>
    <dsp:sp modelId="{97DA120B-C27A-4474-8EDA-E31DCCA94867}">
      <dsp:nvSpPr>
        <dsp:cNvPr id="0" name=""/>
        <dsp:cNvSpPr/>
      </dsp:nvSpPr>
      <dsp:spPr>
        <a:xfrm>
          <a:off x="1814260" y="1257312"/>
          <a:ext cx="1194911" cy="4023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Rural Estates</a:t>
          </a:r>
          <a:endParaRPr lang="en-US" sz="1200" kern="1200"/>
        </a:p>
      </dsp:txBody>
      <dsp:txXfrm>
        <a:off x="1826043" y="1269095"/>
        <a:ext cx="1171345" cy="378743"/>
      </dsp:txXfrm>
    </dsp:sp>
    <dsp:sp modelId="{D5F8DA50-178D-4DA1-BA6A-46871A24BD2A}">
      <dsp:nvSpPr>
        <dsp:cNvPr id="0" name=""/>
        <dsp:cNvSpPr/>
      </dsp:nvSpPr>
      <dsp:spPr>
        <a:xfrm>
          <a:off x="1814260" y="1721515"/>
          <a:ext cx="1194911" cy="4023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Rural Residential</a:t>
          </a:r>
          <a:endParaRPr lang="en-US" sz="1200" kern="1200"/>
        </a:p>
      </dsp:txBody>
      <dsp:txXfrm>
        <a:off x="1826043" y="1733298"/>
        <a:ext cx="1171345" cy="378743"/>
      </dsp:txXfrm>
    </dsp:sp>
    <dsp:sp modelId="{BB7E2C12-C81D-4B94-A483-AAFBDD38F450}">
      <dsp:nvSpPr>
        <dsp:cNvPr id="0" name=""/>
        <dsp:cNvSpPr/>
      </dsp:nvSpPr>
      <dsp:spPr>
        <a:xfrm>
          <a:off x="1814260" y="2185718"/>
          <a:ext cx="1194911" cy="4023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Single Family</a:t>
          </a:r>
        </a:p>
      </dsp:txBody>
      <dsp:txXfrm>
        <a:off x="1826043" y="2197501"/>
        <a:ext cx="1171345" cy="378743"/>
      </dsp:txXfrm>
    </dsp:sp>
    <dsp:sp modelId="{B8BE2781-8C79-421D-9875-6EFA2FE8BB6A}">
      <dsp:nvSpPr>
        <dsp:cNvPr id="0" name=""/>
        <dsp:cNvSpPr/>
      </dsp:nvSpPr>
      <dsp:spPr>
        <a:xfrm>
          <a:off x="1814260" y="2649921"/>
          <a:ext cx="1194911" cy="4023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Two-Family</a:t>
          </a:r>
          <a:endParaRPr lang="en-US" sz="1200" kern="1200"/>
        </a:p>
      </dsp:txBody>
      <dsp:txXfrm>
        <a:off x="1826043" y="2661704"/>
        <a:ext cx="1171345" cy="378743"/>
      </dsp:txXfrm>
    </dsp:sp>
    <dsp:sp modelId="{F912F906-BC37-4838-A936-FACEBF82A451}">
      <dsp:nvSpPr>
        <dsp:cNvPr id="0" name=""/>
        <dsp:cNvSpPr/>
      </dsp:nvSpPr>
      <dsp:spPr>
        <a:xfrm>
          <a:off x="1814260" y="3114124"/>
          <a:ext cx="1194911" cy="4023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Multi-Family</a:t>
          </a:r>
          <a:endParaRPr lang="en-US" sz="1200" kern="1200"/>
        </a:p>
      </dsp:txBody>
      <dsp:txXfrm>
        <a:off x="1826043" y="3125907"/>
        <a:ext cx="1171345" cy="378743"/>
      </dsp:txXfrm>
    </dsp:sp>
    <dsp:sp modelId="{0D277A89-E68D-4FBD-8E03-B7FE8C6C1877}">
      <dsp:nvSpPr>
        <dsp:cNvPr id="0" name=""/>
        <dsp:cNvSpPr/>
      </dsp:nvSpPr>
      <dsp:spPr>
        <a:xfrm>
          <a:off x="1814260" y="3578328"/>
          <a:ext cx="1194911" cy="4023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66725">
            <a:lnSpc>
              <a:spcPct val="90000"/>
            </a:lnSpc>
            <a:spcBef>
              <a:spcPct val="0"/>
            </a:spcBef>
            <a:spcAft>
              <a:spcPct val="35000"/>
            </a:spcAft>
          </a:pPr>
          <a:r>
            <a:rPr lang="en-US" sz="1050" kern="1200" smtClean="0"/>
            <a:t>Multi-Family /  Prof. Office</a:t>
          </a:r>
          <a:endParaRPr lang="en-US" sz="1050" kern="1200"/>
        </a:p>
      </dsp:txBody>
      <dsp:txXfrm>
        <a:off x="1826043" y="3590111"/>
        <a:ext cx="1171345" cy="378743"/>
      </dsp:txXfrm>
    </dsp:sp>
    <dsp:sp modelId="{6A653FF5-1BF9-404D-B5B1-3F2970080BE7}">
      <dsp:nvSpPr>
        <dsp:cNvPr id="0" name=""/>
        <dsp:cNvSpPr/>
      </dsp:nvSpPr>
      <dsp:spPr>
        <a:xfrm>
          <a:off x="79431" y="0"/>
          <a:ext cx="1493639" cy="4190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Agricultural</a:t>
          </a:r>
          <a:endParaRPr lang="en-US" sz="1600" b="1" kern="1200"/>
        </a:p>
      </dsp:txBody>
      <dsp:txXfrm>
        <a:off x="79431" y="0"/>
        <a:ext cx="1493639" cy="1257108"/>
      </dsp:txXfrm>
    </dsp:sp>
    <dsp:sp modelId="{E4951AFB-9F69-46DD-9B11-98556708B0BB}">
      <dsp:nvSpPr>
        <dsp:cNvPr id="0" name=""/>
        <dsp:cNvSpPr/>
      </dsp:nvSpPr>
      <dsp:spPr>
        <a:xfrm>
          <a:off x="3230755" y="0"/>
          <a:ext cx="1493639" cy="4190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Commercial</a:t>
          </a:r>
          <a:endParaRPr lang="en-US" sz="1600" b="1" kern="1200"/>
        </a:p>
      </dsp:txBody>
      <dsp:txXfrm>
        <a:off x="3230755" y="0"/>
        <a:ext cx="1493639" cy="1257108"/>
      </dsp:txXfrm>
    </dsp:sp>
    <dsp:sp modelId="{D7EA68BC-6F04-4E0B-A51B-E6DC2FB85D40}">
      <dsp:nvSpPr>
        <dsp:cNvPr id="0" name=""/>
        <dsp:cNvSpPr/>
      </dsp:nvSpPr>
      <dsp:spPr>
        <a:xfrm>
          <a:off x="3380119" y="1257466"/>
          <a:ext cx="1194911" cy="8232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General Commercial</a:t>
          </a:r>
          <a:endParaRPr lang="en-US" sz="1200" kern="1200"/>
        </a:p>
      </dsp:txBody>
      <dsp:txXfrm>
        <a:off x="3404231" y="1281578"/>
        <a:ext cx="1146687" cy="775013"/>
      </dsp:txXfrm>
    </dsp:sp>
    <dsp:sp modelId="{FBE3CB1D-36FA-4309-A588-86926F93B0B9}">
      <dsp:nvSpPr>
        <dsp:cNvPr id="0" name=""/>
        <dsp:cNvSpPr/>
      </dsp:nvSpPr>
      <dsp:spPr>
        <a:xfrm>
          <a:off x="3380119" y="2207356"/>
          <a:ext cx="1194911" cy="8232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Light Commercial</a:t>
          </a:r>
          <a:endParaRPr lang="en-US" sz="1200" kern="1200"/>
        </a:p>
      </dsp:txBody>
      <dsp:txXfrm>
        <a:off x="3404231" y="2231468"/>
        <a:ext cx="1146687" cy="775013"/>
      </dsp:txXfrm>
    </dsp:sp>
    <dsp:sp modelId="{0BA95B3B-0234-48C8-A1B5-9C7A7315F11A}">
      <dsp:nvSpPr>
        <dsp:cNvPr id="0" name=""/>
        <dsp:cNvSpPr/>
      </dsp:nvSpPr>
      <dsp:spPr>
        <a:xfrm>
          <a:off x="3364944" y="3157245"/>
          <a:ext cx="1194911" cy="8232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Central Business District</a:t>
          </a:r>
          <a:endParaRPr lang="en-US" sz="1200" kern="1200"/>
        </a:p>
      </dsp:txBody>
      <dsp:txXfrm>
        <a:off x="3389056" y="3181357"/>
        <a:ext cx="1146687" cy="775013"/>
      </dsp:txXfrm>
    </dsp:sp>
    <dsp:sp modelId="{93BED8EC-BED1-4B80-8E4E-8D67BAAD120D}">
      <dsp:nvSpPr>
        <dsp:cNvPr id="0" name=""/>
        <dsp:cNvSpPr/>
      </dsp:nvSpPr>
      <dsp:spPr>
        <a:xfrm>
          <a:off x="4821242" y="0"/>
          <a:ext cx="1493639" cy="4190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Industrial </a:t>
          </a:r>
          <a:endParaRPr lang="en-US" sz="1600" b="1" kern="1200"/>
        </a:p>
      </dsp:txBody>
      <dsp:txXfrm>
        <a:off x="4821242" y="0"/>
        <a:ext cx="1493639" cy="1257108"/>
      </dsp:txXfrm>
    </dsp:sp>
    <dsp:sp modelId="{EA4E365E-59D5-4FB3-8C8E-ECE61C17EB77}">
      <dsp:nvSpPr>
        <dsp:cNvPr id="0" name=""/>
        <dsp:cNvSpPr/>
      </dsp:nvSpPr>
      <dsp:spPr>
        <a:xfrm>
          <a:off x="4970606" y="1262276"/>
          <a:ext cx="1194911" cy="6766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Light Industrial</a:t>
          </a:r>
          <a:endParaRPr lang="en-US" sz="1200" kern="1200"/>
        </a:p>
      </dsp:txBody>
      <dsp:txXfrm>
        <a:off x="4990423" y="1282093"/>
        <a:ext cx="1155277" cy="636977"/>
      </dsp:txXfrm>
    </dsp:sp>
    <dsp:sp modelId="{2DD99F02-FC90-41C5-8F28-D96A8BE078F7}">
      <dsp:nvSpPr>
        <dsp:cNvPr id="0" name=""/>
        <dsp:cNvSpPr/>
      </dsp:nvSpPr>
      <dsp:spPr>
        <a:xfrm>
          <a:off x="213389" y="1297016"/>
          <a:ext cx="1194911" cy="6766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Rural Farmstead</a:t>
          </a:r>
          <a:endParaRPr lang="en-US" sz="1200" kern="1200"/>
        </a:p>
      </dsp:txBody>
      <dsp:txXfrm>
        <a:off x="233206" y="1316833"/>
        <a:ext cx="1155277" cy="636977"/>
      </dsp:txXfrm>
    </dsp:sp>
    <dsp:sp modelId="{AC6E26F9-FA43-40C0-9A89-647A5CF5ECD0}">
      <dsp:nvSpPr>
        <dsp:cNvPr id="0" name=""/>
        <dsp:cNvSpPr/>
      </dsp:nvSpPr>
      <dsp:spPr>
        <a:xfrm>
          <a:off x="213389" y="2661314"/>
          <a:ext cx="1194911" cy="6766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Rural &amp; Agricultural</a:t>
          </a:r>
          <a:endParaRPr lang="en-US" sz="1200" kern="1200"/>
        </a:p>
      </dsp:txBody>
      <dsp:txXfrm>
        <a:off x="233206" y="2681131"/>
        <a:ext cx="1155277" cy="636977"/>
      </dsp:txXfrm>
    </dsp:sp>
    <dsp:sp modelId="{321405F3-D9A7-4E33-803F-545923AF61A8}">
      <dsp:nvSpPr>
        <dsp:cNvPr id="0" name=""/>
        <dsp:cNvSpPr/>
      </dsp:nvSpPr>
      <dsp:spPr>
        <a:xfrm>
          <a:off x="4992628" y="2973219"/>
          <a:ext cx="1194911" cy="6766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Heavy Industrial</a:t>
          </a:r>
          <a:endParaRPr lang="en-US" sz="1200" kern="1200"/>
        </a:p>
      </dsp:txBody>
      <dsp:txXfrm>
        <a:off x="5012445" y="2993036"/>
        <a:ext cx="1155277" cy="636977"/>
      </dsp:txXfrm>
    </dsp:sp>
    <dsp:sp modelId="{9A8EE607-91D3-405D-AFEB-C363A57343F2}">
      <dsp:nvSpPr>
        <dsp:cNvPr id="0" name=""/>
        <dsp:cNvSpPr/>
      </dsp:nvSpPr>
      <dsp:spPr>
        <a:xfrm>
          <a:off x="6431160" y="0"/>
          <a:ext cx="1493639" cy="4190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Other Zones</a:t>
          </a:r>
          <a:endParaRPr lang="en-US" sz="1600" b="1" kern="1200"/>
        </a:p>
      </dsp:txBody>
      <dsp:txXfrm>
        <a:off x="6431160" y="0"/>
        <a:ext cx="1493639" cy="1257108"/>
      </dsp:txXfrm>
    </dsp:sp>
    <dsp:sp modelId="{B6185F5E-3052-4ADA-8507-258F4A8E56B8}">
      <dsp:nvSpPr>
        <dsp:cNvPr id="0" name=""/>
        <dsp:cNvSpPr/>
      </dsp:nvSpPr>
      <dsp:spPr>
        <a:xfrm>
          <a:off x="6576268" y="1257108"/>
          <a:ext cx="1194911" cy="2723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smtClean="0"/>
            <a:t>General Use</a:t>
          </a:r>
          <a:endParaRPr lang="en-US" sz="1200" kern="1200"/>
        </a:p>
      </dsp:txBody>
      <dsp:txXfrm>
        <a:off x="6611266" y="1292106"/>
        <a:ext cx="1124915" cy="26537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9AE59-DDF2-4840-AF51-DED1EF276674}">
      <dsp:nvSpPr>
        <dsp:cNvPr id="0" name=""/>
        <dsp:cNvSpPr/>
      </dsp:nvSpPr>
      <dsp:spPr>
        <a:xfrm>
          <a:off x="0" y="453231"/>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Permitted Uses</a:t>
          </a:r>
          <a:endParaRPr lang="en-US" sz="2900" kern="1200"/>
        </a:p>
      </dsp:txBody>
      <dsp:txXfrm>
        <a:off x="0" y="453231"/>
        <a:ext cx="2428875" cy="1457324"/>
      </dsp:txXfrm>
    </dsp:sp>
    <dsp:sp modelId="{BEDCA4B9-368D-4695-BFC6-3AC11A118B11}">
      <dsp:nvSpPr>
        <dsp:cNvPr id="0" name=""/>
        <dsp:cNvSpPr/>
      </dsp:nvSpPr>
      <dsp:spPr>
        <a:xfrm>
          <a:off x="2671762" y="453231"/>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Zoning Permit</a:t>
          </a:r>
          <a:endParaRPr lang="en-US" sz="2900" kern="1200"/>
        </a:p>
      </dsp:txBody>
      <dsp:txXfrm>
        <a:off x="2671762" y="453231"/>
        <a:ext cx="2428875" cy="1457324"/>
      </dsp:txXfrm>
    </dsp:sp>
    <dsp:sp modelId="{B1C1D7B6-2B34-4E66-80B6-3BED719F33DA}">
      <dsp:nvSpPr>
        <dsp:cNvPr id="0" name=""/>
        <dsp:cNvSpPr/>
      </dsp:nvSpPr>
      <dsp:spPr>
        <a:xfrm>
          <a:off x="5343525" y="453231"/>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Free, within 5 days</a:t>
          </a:r>
          <a:endParaRPr lang="en-US" sz="2900" kern="1200"/>
        </a:p>
      </dsp:txBody>
      <dsp:txXfrm>
        <a:off x="5343525" y="453231"/>
        <a:ext cx="2428875" cy="1457324"/>
      </dsp:txXfrm>
    </dsp:sp>
    <dsp:sp modelId="{7FAEF1A2-22B1-4F71-984D-0B7300B33941}">
      <dsp:nvSpPr>
        <dsp:cNvPr id="0" name=""/>
        <dsp:cNvSpPr/>
      </dsp:nvSpPr>
      <dsp:spPr>
        <a:xfrm>
          <a:off x="0" y="2153443"/>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Conditional Uses </a:t>
          </a:r>
          <a:endParaRPr lang="en-US" sz="2900" kern="1200"/>
        </a:p>
      </dsp:txBody>
      <dsp:txXfrm>
        <a:off x="0" y="2153443"/>
        <a:ext cx="2428875" cy="1457324"/>
      </dsp:txXfrm>
    </dsp:sp>
    <dsp:sp modelId="{05DCE6F0-EAA8-4F9E-91C2-E04545AB5D17}">
      <dsp:nvSpPr>
        <dsp:cNvPr id="0" name=""/>
        <dsp:cNvSpPr/>
      </dsp:nvSpPr>
      <dsp:spPr>
        <a:xfrm>
          <a:off x="2671762" y="2153443"/>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Conditional Use Approval</a:t>
          </a:r>
          <a:endParaRPr lang="en-US" sz="2900" kern="1200"/>
        </a:p>
      </dsp:txBody>
      <dsp:txXfrm>
        <a:off x="2671762" y="2153443"/>
        <a:ext cx="2428875" cy="1457324"/>
      </dsp:txXfrm>
    </dsp:sp>
    <dsp:sp modelId="{414DE795-C978-4C70-A4DF-859DD8390F34}">
      <dsp:nvSpPr>
        <dsp:cNvPr id="0" name=""/>
        <dsp:cNvSpPr/>
      </dsp:nvSpPr>
      <dsp:spPr>
        <a:xfrm>
          <a:off x="5343525" y="2153443"/>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$800-$1000, 2 months</a:t>
          </a:r>
          <a:endParaRPr lang="en-US" sz="2900" kern="1200"/>
        </a:p>
      </dsp:txBody>
      <dsp:txXfrm>
        <a:off x="5343525" y="2153443"/>
        <a:ext cx="2428875" cy="1457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9AE59-DDF2-4840-AF51-DED1EF276674}">
      <dsp:nvSpPr>
        <dsp:cNvPr id="0" name=""/>
        <dsp:cNvSpPr/>
      </dsp:nvSpPr>
      <dsp:spPr>
        <a:xfrm>
          <a:off x="0" y="453231"/>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Variances</a:t>
          </a:r>
          <a:endParaRPr lang="en-US" sz="3000" kern="1200" dirty="0"/>
        </a:p>
      </dsp:txBody>
      <dsp:txXfrm>
        <a:off x="0" y="453231"/>
        <a:ext cx="2428875" cy="1457324"/>
      </dsp:txXfrm>
    </dsp:sp>
    <dsp:sp modelId="{BEDCA4B9-368D-4695-BFC6-3AC11A118B11}">
      <dsp:nvSpPr>
        <dsp:cNvPr id="0" name=""/>
        <dsp:cNvSpPr/>
      </dsp:nvSpPr>
      <dsp:spPr>
        <a:xfrm>
          <a:off x="2671762" y="453231"/>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Planning Commission</a:t>
          </a:r>
          <a:endParaRPr lang="en-US" sz="3000" kern="1200" dirty="0"/>
        </a:p>
      </dsp:txBody>
      <dsp:txXfrm>
        <a:off x="2671762" y="453231"/>
        <a:ext cx="2428875" cy="1457324"/>
      </dsp:txXfrm>
    </dsp:sp>
    <dsp:sp modelId="{B1C1D7B6-2B34-4E66-80B6-3BED719F33DA}">
      <dsp:nvSpPr>
        <dsp:cNvPr id="0" name=""/>
        <dsp:cNvSpPr/>
      </dsp:nvSpPr>
      <dsp:spPr>
        <a:xfrm>
          <a:off x="5343525" y="453231"/>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$300-1,000,</a:t>
          </a:r>
        </a:p>
        <a:p>
          <a:pPr lvl="0" algn="ctr" defTabSz="1333500">
            <a:lnSpc>
              <a:spcPct val="90000"/>
            </a:lnSpc>
            <a:spcBef>
              <a:spcPct val="0"/>
            </a:spcBef>
            <a:spcAft>
              <a:spcPct val="35000"/>
            </a:spcAft>
          </a:pPr>
          <a:r>
            <a:rPr lang="en-US" sz="3000" kern="1200" dirty="0" smtClean="0"/>
            <a:t>2 months</a:t>
          </a:r>
          <a:endParaRPr lang="en-US" sz="3000" kern="1200" dirty="0"/>
        </a:p>
      </dsp:txBody>
      <dsp:txXfrm>
        <a:off x="5343525" y="453231"/>
        <a:ext cx="2428875" cy="1457324"/>
      </dsp:txXfrm>
    </dsp:sp>
    <dsp:sp modelId="{7FAEF1A2-22B1-4F71-984D-0B7300B33941}">
      <dsp:nvSpPr>
        <dsp:cNvPr id="0" name=""/>
        <dsp:cNvSpPr/>
      </dsp:nvSpPr>
      <dsp:spPr>
        <a:xfrm>
          <a:off x="0" y="2153443"/>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Rezone</a:t>
          </a:r>
          <a:endParaRPr lang="en-US" sz="3000" kern="1200" dirty="0"/>
        </a:p>
      </dsp:txBody>
      <dsp:txXfrm>
        <a:off x="0" y="2153443"/>
        <a:ext cx="2428875" cy="1457324"/>
      </dsp:txXfrm>
    </dsp:sp>
    <dsp:sp modelId="{05DCE6F0-EAA8-4F9E-91C2-E04545AB5D17}">
      <dsp:nvSpPr>
        <dsp:cNvPr id="0" name=""/>
        <dsp:cNvSpPr/>
      </dsp:nvSpPr>
      <dsp:spPr>
        <a:xfrm>
          <a:off x="2671762" y="2153443"/>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Assembly</a:t>
          </a:r>
          <a:endParaRPr lang="en-US" sz="3000" kern="1200" dirty="0"/>
        </a:p>
      </dsp:txBody>
      <dsp:txXfrm>
        <a:off x="2671762" y="2153443"/>
        <a:ext cx="2428875" cy="1457324"/>
      </dsp:txXfrm>
    </dsp:sp>
    <dsp:sp modelId="{414DE795-C978-4C70-A4DF-859DD8390F34}">
      <dsp:nvSpPr>
        <dsp:cNvPr id="0" name=""/>
        <dsp:cNvSpPr/>
      </dsp:nvSpPr>
      <dsp:spPr>
        <a:xfrm>
          <a:off x="5343525" y="2153443"/>
          <a:ext cx="2428875" cy="14573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$1,000, </a:t>
          </a:r>
        </a:p>
        <a:p>
          <a:pPr lvl="0" algn="ctr" defTabSz="1333500">
            <a:lnSpc>
              <a:spcPct val="90000"/>
            </a:lnSpc>
            <a:spcBef>
              <a:spcPct val="0"/>
            </a:spcBef>
            <a:spcAft>
              <a:spcPct val="35000"/>
            </a:spcAft>
          </a:pPr>
          <a:r>
            <a:rPr lang="en-US" sz="3000" kern="1200" dirty="0" smtClean="0"/>
            <a:t>3 months</a:t>
          </a:r>
          <a:endParaRPr lang="en-US" sz="3000" kern="1200" dirty="0"/>
        </a:p>
      </dsp:txBody>
      <dsp:txXfrm>
        <a:off x="5343525" y="2153443"/>
        <a:ext cx="2428875" cy="14573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7E211-6A14-434D-B039-BDC16A693539}">
      <dsp:nvSpPr>
        <dsp:cNvPr id="0" name=""/>
        <dsp:cNvSpPr/>
      </dsp:nvSpPr>
      <dsp:spPr>
        <a:xfrm>
          <a:off x="-5944979" y="-909741"/>
          <a:ext cx="7077283" cy="7077283"/>
        </a:xfrm>
        <a:prstGeom prst="blockArc">
          <a:avLst>
            <a:gd name="adj1" fmla="val 18900000"/>
            <a:gd name="adj2" fmla="val 2700000"/>
            <a:gd name="adj3" fmla="val 30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A717F-F248-47A2-B1A8-8F6EFCFF8684}">
      <dsp:nvSpPr>
        <dsp:cNvPr id="0" name=""/>
        <dsp:cNvSpPr/>
      </dsp:nvSpPr>
      <dsp:spPr>
        <a:xfrm>
          <a:off x="421769" y="276875"/>
          <a:ext cx="7124189" cy="553541"/>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50800" rIns="50800" bIns="50800" numCol="1" spcCol="1270" anchor="ctr" anchorCtr="0">
          <a:noAutofit/>
        </a:bodyPr>
        <a:lstStyle/>
        <a:p>
          <a:pPr lvl="0" algn="l" defTabSz="889000">
            <a:lnSpc>
              <a:spcPct val="90000"/>
            </a:lnSpc>
            <a:spcBef>
              <a:spcPct val="0"/>
            </a:spcBef>
            <a:spcAft>
              <a:spcPct val="35000"/>
            </a:spcAft>
          </a:pPr>
          <a:r>
            <a:rPr lang="en-US" sz="2000" kern="1200" smtClean="0"/>
            <a:t>FNSBC Title 15: Floodplain Management Regulations</a:t>
          </a:r>
          <a:endParaRPr lang="en-US" sz="2000" kern="1200"/>
        </a:p>
      </dsp:txBody>
      <dsp:txXfrm>
        <a:off x="421769" y="276875"/>
        <a:ext cx="7124189" cy="553541"/>
      </dsp:txXfrm>
    </dsp:sp>
    <dsp:sp modelId="{DA5D5F01-3032-48AA-8219-D27E2528E493}">
      <dsp:nvSpPr>
        <dsp:cNvPr id="0" name=""/>
        <dsp:cNvSpPr/>
      </dsp:nvSpPr>
      <dsp:spPr>
        <a:xfrm>
          <a:off x="75805" y="207683"/>
          <a:ext cx="691926" cy="69192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E50FBC-029B-42FF-BAFB-0189848330E3}">
      <dsp:nvSpPr>
        <dsp:cNvPr id="0" name=""/>
        <dsp:cNvSpPr/>
      </dsp:nvSpPr>
      <dsp:spPr>
        <a:xfrm>
          <a:off x="877094" y="1107082"/>
          <a:ext cx="6668863" cy="553541"/>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50800" rIns="50800" bIns="50800" numCol="1" spcCol="1270" anchor="ctr" anchorCtr="0">
          <a:noAutofit/>
        </a:bodyPr>
        <a:lstStyle/>
        <a:p>
          <a:pPr lvl="0" algn="l" defTabSz="889000">
            <a:lnSpc>
              <a:spcPct val="90000"/>
            </a:lnSpc>
            <a:spcBef>
              <a:spcPct val="0"/>
            </a:spcBef>
            <a:spcAft>
              <a:spcPct val="35000"/>
            </a:spcAft>
          </a:pPr>
          <a:r>
            <a:rPr lang="en-US" sz="2000" kern="1200" smtClean="0"/>
            <a:t>FNSBC Title 17: Subdivision Regulations</a:t>
          </a:r>
          <a:endParaRPr lang="en-US" sz="2000" kern="1200"/>
        </a:p>
      </dsp:txBody>
      <dsp:txXfrm>
        <a:off x="877094" y="1107082"/>
        <a:ext cx="6668863" cy="553541"/>
      </dsp:txXfrm>
    </dsp:sp>
    <dsp:sp modelId="{8D083E6A-4AF2-44BE-B4AE-7AFB1C4A668B}">
      <dsp:nvSpPr>
        <dsp:cNvPr id="0" name=""/>
        <dsp:cNvSpPr/>
      </dsp:nvSpPr>
      <dsp:spPr>
        <a:xfrm>
          <a:off x="531131" y="1037889"/>
          <a:ext cx="691926" cy="69192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E30BE6-4F1D-4569-9D11-B2F1D30AA6E5}">
      <dsp:nvSpPr>
        <dsp:cNvPr id="0" name=""/>
        <dsp:cNvSpPr/>
      </dsp:nvSpPr>
      <dsp:spPr>
        <a:xfrm>
          <a:off x="1085303" y="1937288"/>
          <a:ext cx="6460655" cy="553541"/>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50800" rIns="50800" bIns="50800" numCol="1" spcCol="1270" anchor="ctr" anchorCtr="0">
          <a:noAutofit/>
        </a:bodyPr>
        <a:lstStyle/>
        <a:p>
          <a:pPr lvl="0" algn="l" defTabSz="889000">
            <a:lnSpc>
              <a:spcPct val="90000"/>
            </a:lnSpc>
            <a:spcBef>
              <a:spcPct val="0"/>
            </a:spcBef>
            <a:spcAft>
              <a:spcPct val="35000"/>
            </a:spcAft>
          </a:pPr>
          <a:r>
            <a:rPr lang="en-US" sz="2000" kern="1200" smtClean="0"/>
            <a:t>City of Fairbanks/North Pole Building Permit</a:t>
          </a:r>
          <a:endParaRPr lang="en-US" sz="2000" kern="1200"/>
        </a:p>
      </dsp:txBody>
      <dsp:txXfrm>
        <a:off x="1085303" y="1937288"/>
        <a:ext cx="6460655" cy="553541"/>
      </dsp:txXfrm>
    </dsp:sp>
    <dsp:sp modelId="{34B655B1-22E7-4A08-BB94-30D3E7DABE4E}">
      <dsp:nvSpPr>
        <dsp:cNvPr id="0" name=""/>
        <dsp:cNvSpPr/>
      </dsp:nvSpPr>
      <dsp:spPr>
        <a:xfrm>
          <a:off x="739340" y="1868096"/>
          <a:ext cx="691926" cy="69192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A7108C-5292-4877-83ED-626EE3C84C14}">
      <dsp:nvSpPr>
        <dsp:cNvPr id="0" name=""/>
        <dsp:cNvSpPr/>
      </dsp:nvSpPr>
      <dsp:spPr>
        <a:xfrm>
          <a:off x="1085303" y="2766969"/>
          <a:ext cx="6460655" cy="553541"/>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50800" rIns="50800" bIns="50800" numCol="1" spcCol="1270" anchor="ctr" anchorCtr="0">
          <a:noAutofit/>
        </a:bodyPr>
        <a:lstStyle/>
        <a:p>
          <a:pPr lvl="0" algn="l" defTabSz="889000">
            <a:lnSpc>
              <a:spcPct val="90000"/>
            </a:lnSpc>
            <a:spcBef>
              <a:spcPct val="0"/>
            </a:spcBef>
            <a:spcAft>
              <a:spcPct val="35000"/>
            </a:spcAft>
          </a:pPr>
          <a:r>
            <a:rPr lang="en-US" sz="2000" kern="1200" smtClean="0"/>
            <a:t>State Fire Marshal Review</a:t>
          </a:r>
          <a:endParaRPr lang="en-US" sz="2000" kern="1200"/>
        </a:p>
      </dsp:txBody>
      <dsp:txXfrm>
        <a:off x="1085303" y="2766969"/>
        <a:ext cx="6460655" cy="553541"/>
      </dsp:txXfrm>
    </dsp:sp>
    <dsp:sp modelId="{B3A41508-363A-4E55-AD18-83C9006E0C8C}">
      <dsp:nvSpPr>
        <dsp:cNvPr id="0" name=""/>
        <dsp:cNvSpPr/>
      </dsp:nvSpPr>
      <dsp:spPr>
        <a:xfrm>
          <a:off x="739340" y="2697777"/>
          <a:ext cx="691926" cy="69192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D243D4-7DCC-4871-AA64-E036CDCE4A1B}">
      <dsp:nvSpPr>
        <dsp:cNvPr id="0" name=""/>
        <dsp:cNvSpPr/>
      </dsp:nvSpPr>
      <dsp:spPr>
        <a:xfrm>
          <a:off x="877094" y="3597176"/>
          <a:ext cx="6668863" cy="553541"/>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50800" rIns="50800" bIns="50800" numCol="1" spcCol="1270" anchor="ctr" anchorCtr="0">
          <a:noAutofit/>
        </a:bodyPr>
        <a:lstStyle/>
        <a:p>
          <a:pPr lvl="0" algn="l" defTabSz="889000">
            <a:lnSpc>
              <a:spcPct val="90000"/>
            </a:lnSpc>
            <a:spcBef>
              <a:spcPct val="0"/>
            </a:spcBef>
            <a:spcAft>
              <a:spcPct val="35000"/>
            </a:spcAft>
          </a:pPr>
          <a:r>
            <a:rPr lang="en-US" sz="2000" kern="1200" smtClean="0"/>
            <a:t>Alaska Department of Environmental Conservation </a:t>
          </a:r>
          <a:endParaRPr lang="en-US" sz="2000" kern="1200"/>
        </a:p>
      </dsp:txBody>
      <dsp:txXfrm>
        <a:off x="877094" y="3597176"/>
        <a:ext cx="6668863" cy="553541"/>
      </dsp:txXfrm>
    </dsp:sp>
    <dsp:sp modelId="{B66E2EBC-15E8-417E-B329-A47FA78971F1}">
      <dsp:nvSpPr>
        <dsp:cNvPr id="0" name=""/>
        <dsp:cNvSpPr/>
      </dsp:nvSpPr>
      <dsp:spPr>
        <a:xfrm>
          <a:off x="531131" y="3527983"/>
          <a:ext cx="691926" cy="69192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E2D58C-F780-4738-AB63-D03A000AFCD7}">
      <dsp:nvSpPr>
        <dsp:cNvPr id="0" name=""/>
        <dsp:cNvSpPr/>
      </dsp:nvSpPr>
      <dsp:spPr>
        <a:xfrm>
          <a:off x="421769" y="4427383"/>
          <a:ext cx="7124189" cy="553541"/>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9373" tIns="50800" rIns="50800" bIns="50800" numCol="1" spcCol="1270" anchor="ctr" anchorCtr="0">
          <a:noAutofit/>
        </a:bodyPr>
        <a:lstStyle/>
        <a:p>
          <a:pPr lvl="0" algn="l" defTabSz="889000">
            <a:lnSpc>
              <a:spcPct val="90000"/>
            </a:lnSpc>
            <a:spcBef>
              <a:spcPct val="0"/>
            </a:spcBef>
            <a:spcAft>
              <a:spcPct val="35000"/>
            </a:spcAft>
          </a:pPr>
          <a:r>
            <a:rPr lang="en-US" sz="2000" kern="1200" smtClean="0"/>
            <a:t>Business Licenses and other permits</a:t>
          </a:r>
          <a:endParaRPr lang="en-US" sz="2000" kern="1200"/>
        </a:p>
      </dsp:txBody>
      <dsp:txXfrm>
        <a:off x="421769" y="4427383"/>
        <a:ext cx="7124189" cy="553541"/>
      </dsp:txXfrm>
    </dsp:sp>
    <dsp:sp modelId="{CDD3B7F6-51C9-44BC-8E4F-4D48E087614F}">
      <dsp:nvSpPr>
        <dsp:cNvPr id="0" name=""/>
        <dsp:cNvSpPr/>
      </dsp:nvSpPr>
      <dsp:spPr>
        <a:xfrm>
          <a:off x="75805" y="4358190"/>
          <a:ext cx="691926" cy="691926"/>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3DB4A-84F5-422B-85DB-EFAFA02AA0EA}" type="datetimeFigureOut">
              <a:rPr lang="en-US" smtClean="0"/>
              <a:t>1/22/2020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E3282-D686-4930-A47E-A6383AFF1F91}" type="slidenum">
              <a:rPr lang="en-US" smtClean="0"/>
              <a:t>‹#›</a:t>
            </a:fld>
            <a:endParaRPr lang="en-US"/>
          </a:p>
        </p:txBody>
      </p:sp>
    </p:spTree>
    <p:extLst>
      <p:ext uri="{BB962C8B-B14F-4D97-AF65-F5344CB8AC3E}">
        <p14:creationId xmlns:p14="http://schemas.microsoft.com/office/powerpoint/2010/main" val="3378799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01727E70-9495-4C8E-93AE-9390DBAE961F}" type="slidenum">
              <a:rPr lang="en-US" smtClean="0"/>
              <a:pPr/>
              <a:t>39</a:t>
            </a:fld>
            <a:endParaRPr lang="en-US"/>
          </a:p>
        </p:txBody>
      </p:sp>
    </p:spTree>
    <p:extLst>
      <p:ext uri="{BB962C8B-B14F-4D97-AF65-F5344CB8AC3E}">
        <p14:creationId xmlns:p14="http://schemas.microsoft.com/office/powerpoint/2010/main" val="2924107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51</a:t>
            </a:fld>
            <a:endParaRPr lang="en-US"/>
          </a:p>
        </p:txBody>
      </p:sp>
    </p:spTree>
    <p:extLst>
      <p:ext uri="{BB962C8B-B14F-4D97-AF65-F5344CB8AC3E}">
        <p14:creationId xmlns:p14="http://schemas.microsoft.com/office/powerpoint/2010/main" val="73688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FB4DA-A694-428F-BF39-3A7ADDA04B06}" type="slidenum">
              <a:rPr lang="en-US" smtClean="0"/>
              <a:t>52</a:t>
            </a:fld>
            <a:endParaRPr lang="en-US"/>
          </a:p>
        </p:txBody>
      </p:sp>
    </p:spTree>
    <p:extLst>
      <p:ext uri="{BB962C8B-B14F-4D97-AF65-F5344CB8AC3E}">
        <p14:creationId xmlns:p14="http://schemas.microsoft.com/office/powerpoint/2010/main" val="1896298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FB4DA-A694-428F-BF39-3A7ADDA04B06}" type="slidenum">
              <a:rPr lang="en-US" smtClean="0"/>
              <a:t>53</a:t>
            </a:fld>
            <a:endParaRPr lang="en-US"/>
          </a:p>
        </p:txBody>
      </p:sp>
    </p:spTree>
    <p:extLst>
      <p:ext uri="{BB962C8B-B14F-4D97-AF65-F5344CB8AC3E}">
        <p14:creationId xmlns:p14="http://schemas.microsoft.com/office/powerpoint/2010/main" val="2157339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pPr marL="0" indent="0">
              <a:buFont typeface="Arial" pitchFamily="34" charset="0"/>
              <a:buNone/>
            </a:pPr>
            <a:endParaRPr lang="en-US" sz="1200" smtClean="0"/>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54</a:t>
            </a:fld>
            <a:endParaRPr lang="en-US"/>
          </a:p>
        </p:txBody>
      </p:sp>
    </p:spTree>
    <p:extLst>
      <p:ext uri="{BB962C8B-B14F-4D97-AF65-F5344CB8AC3E}">
        <p14:creationId xmlns:p14="http://schemas.microsoft.com/office/powerpoint/2010/main" val="1767757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pPr marL="0" indent="0">
              <a:buFont typeface="Arial" pitchFamily="34" charset="0"/>
              <a:buNone/>
            </a:pPr>
            <a:endParaRPr lang="en-US" sz="1200" smtClean="0"/>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55</a:t>
            </a:fld>
            <a:endParaRPr lang="en-US"/>
          </a:p>
        </p:txBody>
      </p:sp>
    </p:spTree>
    <p:extLst>
      <p:ext uri="{BB962C8B-B14F-4D97-AF65-F5344CB8AC3E}">
        <p14:creationId xmlns:p14="http://schemas.microsoft.com/office/powerpoint/2010/main" val="415021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pPr marL="0" indent="0">
              <a:buFont typeface="Arial" pitchFamily="34" charset="0"/>
              <a:buNone/>
            </a:pPr>
            <a:endParaRPr lang="en-US" sz="1200" smtClean="0"/>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56</a:t>
            </a:fld>
            <a:endParaRPr lang="en-US"/>
          </a:p>
        </p:txBody>
      </p:sp>
    </p:spTree>
    <p:extLst>
      <p:ext uri="{BB962C8B-B14F-4D97-AF65-F5344CB8AC3E}">
        <p14:creationId xmlns:p14="http://schemas.microsoft.com/office/powerpoint/2010/main" val="1427382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57</a:t>
            </a:fld>
            <a:endParaRPr lang="en-US"/>
          </a:p>
        </p:txBody>
      </p:sp>
    </p:spTree>
    <p:extLst>
      <p:ext uri="{BB962C8B-B14F-4D97-AF65-F5344CB8AC3E}">
        <p14:creationId xmlns:p14="http://schemas.microsoft.com/office/powerpoint/2010/main" val="292700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FB4DA-A694-428F-BF39-3A7ADDA04B06}" type="slidenum">
              <a:rPr lang="en-US" smtClean="0"/>
              <a:t>58</a:t>
            </a:fld>
            <a:endParaRPr lang="en-US"/>
          </a:p>
        </p:txBody>
      </p:sp>
    </p:spTree>
    <p:extLst>
      <p:ext uri="{BB962C8B-B14F-4D97-AF65-F5344CB8AC3E}">
        <p14:creationId xmlns:p14="http://schemas.microsoft.com/office/powerpoint/2010/main" val="3822536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59</a:t>
            </a:fld>
            <a:endParaRPr lang="en-US"/>
          </a:p>
        </p:txBody>
      </p:sp>
    </p:spTree>
    <p:extLst>
      <p:ext uri="{BB962C8B-B14F-4D97-AF65-F5344CB8AC3E}">
        <p14:creationId xmlns:p14="http://schemas.microsoft.com/office/powerpoint/2010/main" val="2004273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60</a:t>
            </a:fld>
            <a:endParaRPr lang="en-US"/>
          </a:p>
        </p:txBody>
      </p:sp>
    </p:spTree>
    <p:extLst>
      <p:ext uri="{BB962C8B-B14F-4D97-AF65-F5344CB8AC3E}">
        <p14:creationId xmlns:p14="http://schemas.microsoft.com/office/powerpoint/2010/main" val="350943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FB4DA-A694-428F-BF39-3A7ADDA04B06}" type="slidenum">
              <a:rPr lang="en-US" smtClean="0"/>
              <a:t>40</a:t>
            </a:fld>
            <a:endParaRPr lang="en-US"/>
          </a:p>
        </p:txBody>
      </p:sp>
    </p:spTree>
    <p:extLst>
      <p:ext uri="{BB962C8B-B14F-4D97-AF65-F5344CB8AC3E}">
        <p14:creationId xmlns:p14="http://schemas.microsoft.com/office/powerpoint/2010/main" val="3042664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pPr marL="0" indent="0">
              <a:buFont typeface="Arial" pitchFamily="34" charset="0"/>
              <a:buNone/>
            </a:pPr>
            <a:endParaRPr lang="en-US" sz="1200" smtClean="0"/>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61</a:t>
            </a:fld>
            <a:endParaRPr lang="en-US"/>
          </a:p>
        </p:txBody>
      </p:sp>
    </p:spTree>
    <p:extLst>
      <p:ext uri="{BB962C8B-B14F-4D97-AF65-F5344CB8AC3E}">
        <p14:creationId xmlns:p14="http://schemas.microsoft.com/office/powerpoint/2010/main" val="189574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62</a:t>
            </a:fld>
            <a:endParaRPr lang="en-US"/>
          </a:p>
        </p:txBody>
      </p:sp>
    </p:spTree>
    <p:extLst>
      <p:ext uri="{BB962C8B-B14F-4D97-AF65-F5344CB8AC3E}">
        <p14:creationId xmlns:p14="http://schemas.microsoft.com/office/powerpoint/2010/main" val="3980841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01727E70-9495-4C8E-93AE-9390DBAE961F}" type="slidenum">
              <a:rPr lang="en-US" smtClean="0"/>
              <a:pPr/>
              <a:t>75</a:t>
            </a:fld>
            <a:endParaRPr lang="en-US"/>
          </a:p>
        </p:txBody>
      </p:sp>
    </p:spTree>
    <p:extLst>
      <p:ext uri="{BB962C8B-B14F-4D97-AF65-F5344CB8AC3E}">
        <p14:creationId xmlns:p14="http://schemas.microsoft.com/office/powerpoint/2010/main" val="2165931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01727E70-9495-4C8E-93AE-9390DBAE961F}" type="slidenum">
              <a:rPr lang="en-US" smtClean="0"/>
              <a:pPr/>
              <a:t>76</a:t>
            </a:fld>
            <a:endParaRPr lang="en-US"/>
          </a:p>
        </p:txBody>
      </p:sp>
    </p:spTree>
    <p:extLst>
      <p:ext uri="{BB962C8B-B14F-4D97-AF65-F5344CB8AC3E}">
        <p14:creationId xmlns:p14="http://schemas.microsoft.com/office/powerpoint/2010/main" val="2904251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01727E70-9495-4C8E-93AE-9390DBAE961F}" type="slidenum">
              <a:rPr lang="en-US" smtClean="0"/>
              <a:pPr/>
              <a:t>77</a:t>
            </a:fld>
            <a:endParaRPr lang="en-US"/>
          </a:p>
        </p:txBody>
      </p:sp>
    </p:spTree>
    <p:extLst>
      <p:ext uri="{BB962C8B-B14F-4D97-AF65-F5344CB8AC3E}">
        <p14:creationId xmlns:p14="http://schemas.microsoft.com/office/powerpoint/2010/main" val="942184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01727E70-9495-4C8E-93AE-9390DBAE961F}" type="slidenum">
              <a:rPr lang="en-US" smtClean="0"/>
              <a:pPr/>
              <a:t>78</a:t>
            </a:fld>
            <a:endParaRPr lang="en-US"/>
          </a:p>
        </p:txBody>
      </p:sp>
    </p:spTree>
    <p:extLst>
      <p:ext uri="{BB962C8B-B14F-4D97-AF65-F5344CB8AC3E}">
        <p14:creationId xmlns:p14="http://schemas.microsoft.com/office/powerpoint/2010/main" val="69809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01727E70-9495-4C8E-93AE-9390DBAE961F}" type="slidenum">
              <a:rPr lang="en-US" smtClean="0"/>
              <a:pPr/>
              <a:t>79</a:t>
            </a:fld>
            <a:endParaRPr lang="en-US"/>
          </a:p>
        </p:txBody>
      </p:sp>
    </p:spTree>
    <p:extLst>
      <p:ext uri="{BB962C8B-B14F-4D97-AF65-F5344CB8AC3E}">
        <p14:creationId xmlns:p14="http://schemas.microsoft.com/office/powerpoint/2010/main" val="2273265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01727E70-9495-4C8E-93AE-9390DBAE961F}" type="slidenum">
              <a:rPr lang="en-US" smtClean="0"/>
              <a:pPr/>
              <a:t>80</a:t>
            </a:fld>
            <a:endParaRPr lang="en-US"/>
          </a:p>
        </p:txBody>
      </p:sp>
    </p:spTree>
    <p:extLst>
      <p:ext uri="{BB962C8B-B14F-4D97-AF65-F5344CB8AC3E}">
        <p14:creationId xmlns:p14="http://schemas.microsoft.com/office/powerpoint/2010/main" val="2752631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FB4DA-A694-428F-BF39-3A7ADDA04B06}" type="slidenum">
              <a:rPr lang="en-US" smtClean="0"/>
              <a:t>81</a:t>
            </a:fld>
            <a:endParaRPr lang="en-US"/>
          </a:p>
        </p:txBody>
      </p:sp>
    </p:spTree>
    <p:extLst>
      <p:ext uri="{BB962C8B-B14F-4D97-AF65-F5344CB8AC3E}">
        <p14:creationId xmlns:p14="http://schemas.microsoft.com/office/powerpoint/2010/main" val="2340507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FB4DA-A694-428F-BF39-3A7ADDA04B06}" type="slidenum">
              <a:rPr lang="en-US" smtClean="0"/>
              <a:t>82</a:t>
            </a:fld>
            <a:endParaRPr lang="en-US"/>
          </a:p>
        </p:txBody>
      </p:sp>
    </p:spTree>
    <p:extLst>
      <p:ext uri="{BB962C8B-B14F-4D97-AF65-F5344CB8AC3E}">
        <p14:creationId xmlns:p14="http://schemas.microsoft.com/office/powerpoint/2010/main" val="2656633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41</a:t>
            </a:fld>
            <a:endParaRPr lang="en-US"/>
          </a:p>
        </p:txBody>
      </p:sp>
    </p:spTree>
    <p:extLst>
      <p:ext uri="{BB962C8B-B14F-4D97-AF65-F5344CB8AC3E}">
        <p14:creationId xmlns:p14="http://schemas.microsoft.com/office/powerpoint/2010/main" val="3963855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FB4DA-A694-428F-BF39-3A7ADDA04B06}" type="slidenum">
              <a:rPr lang="en-US" smtClean="0"/>
              <a:t>83</a:t>
            </a:fld>
            <a:endParaRPr lang="en-US"/>
          </a:p>
        </p:txBody>
      </p:sp>
    </p:spTree>
    <p:extLst>
      <p:ext uri="{BB962C8B-B14F-4D97-AF65-F5344CB8AC3E}">
        <p14:creationId xmlns:p14="http://schemas.microsoft.com/office/powerpoint/2010/main" val="684661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FB4DA-A694-428F-BF39-3A7ADDA04B06}" type="slidenum">
              <a:rPr lang="en-US" smtClean="0"/>
              <a:t>84</a:t>
            </a:fld>
            <a:endParaRPr lang="en-US"/>
          </a:p>
        </p:txBody>
      </p:sp>
    </p:spTree>
    <p:extLst>
      <p:ext uri="{BB962C8B-B14F-4D97-AF65-F5344CB8AC3E}">
        <p14:creationId xmlns:p14="http://schemas.microsoft.com/office/powerpoint/2010/main" val="3469307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567">
              <a:defRPr/>
            </a:pPr>
            <a:endParaRPr lang="en-US" baseline="0" smtClean="0"/>
          </a:p>
        </p:txBody>
      </p:sp>
      <p:sp>
        <p:nvSpPr>
          <p:cNvPr id="4" name="Slide Number Placeholder 3"/>
          <p:cNvSpPr>
            <a:spLocks noGrp="1"/>
          </p:cNvSpPr>
          <p:nvPr>
            <p:ph type="sldNum" sz="quarter" idx="10"/>
          </p:nvPr>
        </p:nvSpPr>
        <p:spPr/>
        <p:txBody>
          <a:bodyPr/>
          <a:lstStyle/>
          <a:p>
            <a:fld id="{3E6FB4DA-A694-428F-BF39-3A7ADDA04B06}" type="slidenum">
              <a:rPr lang="en-US" smtClean="0"/>
              <a:t>85</a:t>
            </a:fld>
            <a:endParaRPr lang="en-US"/>
          </a:p>
        </p:txBody>
      </p:sp>
    </p:spTree>
    <p:extLst>
      <p:ext uri="{BB962C8B-B14F-4D97-AF65-F5344CB8AC3E}">
        <p14:creationId xmlns:p14="http://schemas.microsoft.com/office/powerpoint/2010/main" val="4159468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6FB4DA-A694-428F-BF39-3A7ADDA04B06}" type="slidenum">
              <a:rPr lang="en-US" smtClean="0"/>
              <a:t>86</a:t>
            </a:fld>
            <a:endParaRPr lang="en-US"/>
          </a:p>
        </p:txBody>
      </p:sp>
    </p:spTree>
    <p:extLst>
      <p:ext uri="{BB962C8B-B14F-4D97-AF65-F5344CB8AC3E}">
        <p14:creationId xmlns:p14="http://schemas.microsoft.com/office/powerpoint/2010/main" val="31964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42</a:t>
            </a:fld>
            <a:endParaRPr lang="en-US"/>
          </a:p>
        </p:txBody>
      </p:sp>
    </p:spTree>
    <p:extLst>
      <p:ext uri="{BB962C8B-B14F-4D97-AF65-F5344CB8AC3E}">
        <p14:creationId xmlns:p14="http://schemas.microsoft.com/office/powerpoint/2010/main" val="288362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43</a:t>
            </a:fld>
            <a:endParaRPr lang="en-US"/>
          </a:p>
        </p:txBody>
      </p:sp>
    </p:spTree>
    <p:extLst>
      <p:ext uri="{BB962C8B-B14F-4D97-AF65-F5344CB8AC3E}">
        <p14:creationId xmlns:p14="http://schemas.microsoft.com/office/powerpoint/2010/main" val="379309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D791FD-8BD4-453B-9F5F-65DCC9919CC2}" type="slidenum">
              <a:rPr lang="en-US" smtClean="0"/>
              <a:pPr/>
              <a:t>44</a:t>
            </a:fld>
            <a:endParaRPr lang="en-US"/>
          </a:p>
        </p:txBody>
      </p:sp>
    </p:spTree>
    <p:extLst>
      <p:ext uri="{BB962C8B-B14F-4D97-AF65-F5344CB8AC3E}">
        <p14:creationId xmlns:p14="http://schemas.microsoft.com/office/powerpoint/2010/main" val="64689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48</a:t>
            </a:fld>
            <a:endParaRPr lang="en-US"/>
          </a:p>
        </p:txBody>
      </p:sp>
    </p:spTree>
    <p:extLst>
      <p:ext uri="{BB962C8B-B14F-4D97-AF65-F5344CB8AC3E}">
        <p14:creationId xmlns:p14="http://schemas.microsoft.com/office/powerpoint/2010/main" val="608193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49</a:t>
            </a:fld>
            <a:endParaRPr lang="en-US"/>
          </a:p>
        </p:txBody>
      </p:sp>
    </p:spTree>
    <p:extLst>
      <p:ext uri="{BB962C8B-B14F-4D97-AF65-F5344CB8AC3E}">
        <p14:creationId xmlns:p14="http://schemas.microsoft.com/office/powerpoint/2010/main" val="2618820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endParaRPr lang="en-US"/>
          </a:p>
        </p:txBody>
      </p:sp>
      <p:sp>
        <p:nvSpPr>
          <p:cNvPr id="4" name="Slide Number Placeholder 3"/>
          <p:cNvSpPr>
            <a:spLocks noGrp="1"/>
          </p:cNvSpPr>
          <p:nvPr>
            <p:ph type="sldNum" sz="quarter" idx="10"/>
          </p:nvPr>
        </p:nvSpPr>
        <p:spPr/>
        <p:txBody>
          <a:bodyPr/>
          <a:lstStyle>
            <a:defPPr/>
          </a:lstStyle>
          <a:p>
            <a:fld id="{3E6FB4DA-A694-428F-BF39-3A7ADDA04B06}" type="slidenum">
              <a:rPr lang="en-US" smtClean="0"/>
              <a:pPr/>
              <a:t>50</a:t>
            </a:fld>
            <a:endParaRPr lang="en-US"/>
          </a:p>
        </p:txBody>
      </p:sp>
    </p:spTree>
    <p:extLst>
      <p:ext uri="{BB962C8B-B14F-4D97-AF65-F5344CB8AC3E}">
        <p14:creationId xmlns:p14="http://schemas.microsoft.com/office/powerpoint/2010/main" val="125973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6C312EDE-53C0-47AD-95D3-1C029D5A0C55}" type="datetimeFigureOut">
              <a:rPr lang="en-US" smtClean="0"/>
              <a:t>1/22/2020</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flipH="1">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flipH="1">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flipH="1">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flipH="1">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flipH="1">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flipH="1">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bwMode="auto">
          <a:xfrm>
            <a:off x="1325544" y="4928702"/>
            <a:ext cx="609600" cy="517524"/>
          </a:xfrm>
        </p:spPr>
        <p:txBody>
          <a:bodyPr/>
          <a:lstStyle/>
          <a:p>
            <a:fld id="{26D0A915-A6F6-45F8-8A42-3A59D41D01E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312EDE-53C0-47AD-95D3-1C029D5A0C55}"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0A915-A6F6-45F8-8A42-3A59D41D01E3}"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312EDE-53C0-47AD-95D3-1C029D5A0C55}"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0A915-A6F6-45F8-8A42-3A59D41D01E3}"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15C7F8-5617-4E02-9C28-E6A235FD6070}"/>
              </a:ext>
            </a:extLst>
          </p:cNvPr>
          <p:cNvSpPr/>
          <p:nvPr userDrawn="1"/>
        </p:nvSpPr>
        <p:spPr>
          <a:xfrm>
            <a:off x="0" y="0"/>
            <a:ext cx="9144000" cy="1637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CAA945-668A-4077-98D4-D7CD65C424EB}"/>
              </a:ext>
            </a:extLst>
          </p:cNvPr>
          <p:cNvSpPr>
            <a:spLocks noGrp="1"/>
          </p:cNvSpPr>
          <p:nvPr>
            <p:ph type="title"/>
          </p:nvPr>
        </p:nvSpPr>
        <p:spPr>
          <a:xfrm>
            <a:off x="0" y="0"/>
            <a:ext cx="2325189" cy="6858000"/>
          </a:xfrm>
          <a:solidFill>
            <a:schemeClr val="bg2"/>
          </a:solidFill>
        </p:spPr>
        <p:txBody>
          <a:bodyPr/>
          <a:lstStyle>
            <a:lvl1pPr marL="112713" indent="0">
              <a:tabLst>
                <a:tab pos="2003425" algn="l"/>
              </a:tabLst>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0717ACF-9635-46BE-B13D-7ACE6814243E}"/>
              </a:ext>
            </a:extLst>
          </p:cNvPr>
          <p:cNvSpPr>
            <a:spLocks noGrp="1"/>
          </p:cNvSpPr>
          <p:nvPr>
            <p:ph type="sldNum" sz="quarter" idx="10"/>
          </p:nvPr>
        </p:nvSpPr>
        <p:spPr/>
        <p:txBody>
          <a:bodyPr/>
          <a:lstStyle/>
          <a:p>
            <a:fld id="{E6D75B7E-B4DF-4035-AB5B-F2959FA9D367}" type="slidenum">
              <a:rPr lang="en-US" smtClean="0"/>
              <a:pPr/>
              <a:t>‹#›</a:t>
            </a:fld>
            <a:endParaRPr lang="en-US"/>
          </a:p>
        </p:txBody>
      </p:sp>
    </p:spTree>
    <p:extLst>
      <p:ext uri="{BB962C8B-B14F-4D97-AF65-F5344CB8AC3E}">
        <p14:creationId xmlns:p14="http://schemas.microsoft.com/office/powerpoint/2010/main" val="30628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6C312EDE-53C0-47AD-95D3-1C029D5A0C55}" type="datetimeFigureOut">
              <a:rPr lang="en-US" smtClean="0"/>
              <a:t>1/22/2020</a:t>
            </a:fld>
            <a:endParaRPr lang="en-US"/>
          </a:p>
        </p:txBody>
      </p:sp>
      <p:sp>
        <p:nvSpPr>
          <p:cNvPr id="9" name="Slide Number Placeholder 8"/>
          <p:cNvSpPr>
            <a:spLocks noGrp="1"/>
          </p:cNvSpPr>
          <p:nvPr>
            <p:ph type="sldNum" sz="quarter" idx="15"/>
          </p:nvPr>
        </p:nvSpPr>
        <p:spPr/>
        <p:txBody>
          <a:bodyPr rtlCol="0"/>
          <a:lstStyle/>
          <a:p>
            <a:fld id="{26D0A915-A6F6-45F8-8A42-3A59D41D01E3}"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6C312EDE-53C0-47AD-95D3-1C029D5A0C55}" type="datetimeFigureOut">
              <a:rPr lang="en-US" smtClean="0"/>
              <a:t>1/22/2020</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flipH="1">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flipH="1">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flipH="1">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flipH="1">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flipH="1">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Straight Connector 25"/>
          <p:cNvSpPr>
            <a:spLocks noChangeShapeType="1"/>
          </p:cNvSpPr>
          <p:nvPr/>
        </p:nvSpPr>
        <p:spPr bwMode="auto">
          <a:xfrm flipH="1">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26D0A915-A6F6-45F8-8A42-3A59D41D01E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C312EDE-53C0-47AD-95D3-1C029D5A0C55}"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0A915-A6F6-45F8-8A42-3A59D41D01E3}"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6C312EDE-53C0-47AD-95D3-1C029D5A0C55}" type="datetimeFigureOut">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D0A915-A6F6-45F8-8A42-3A59D41D01E3}"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6C312EDE-53C0-47AD-95D3-1C029D5A0C55}" type="datetimeFigureOut">
              <a:rPr lang="en-US" smtClean="0"/>
              <a:t>1/22/2020</a:t>
            </a:fld>
            <a:endParaRPr lang="en-US"/>
          </a:p>
        </p:txBody>
      </p:sp>
      <p:sp>
        <p:nvSpPr>
          <p:cNvPr id="7" name="Slide Number Placeholder 6"/>
          <p:cNvSpPr>
            <a:spLocks noGrp="1"/>
          </p:cNvSpPr>
          <p:nvPr>
            <p:ph type="sldNum" sz="quarter" idx="11"/>
          </p:nvPr>
        </p:nvSpPr>
        <p:spPr/>
        <p:txBody>
          <a:bodyPr rtlCol="0"/>
          <a:lstStyle/>
          <a:p>
            <a:fld id="{26D0A915-A6F6-45F8-8A42-3A59D41D01E3}"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12EDE-53C0-47AD-95D3-1C029D5A0C55}" type="datetimeFigureOut">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D0A915-A6F6-45F8-8A42-3A59D41D01E3}"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H="1">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flipH="1">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flipH="1">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Straight Connector 10"/>
          <p:cNvSpPr>
            <a:spLocks noChangeShapeType="1"/>
          </p:cNvSpPr>
          <p:nvPr/>
        </p:nvSpPr>
        <p:spPr bwMode="auto">
          <a:xfrm flipH="1">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flipH="1">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6C312EDE-53C0-47AD-95D3-1C029D5A0C55}" type="datetimeFigureOut">
              <a:rPr lang="en-US" smtClean="0"/>
              <a:t>1/22/2020</a:t>
            </a:fld>
            <a:endParaRPr lang="en-US"/>
          </a:p>
        </p:txBody>
      </p:sp>
      <p:sp>
        <p:nvSpPr>
          <p:cNvPr id="22" name="Slide Number Placeholder 21"/>
          <p:cNvSpPr>
            <a:spLocks noGrp="1"/>
          </p:cNvSpPr>
          <p:nvPr>
            <p:ph type="sldNum" sz="quarter" idx="15"/>
          </p:nvPr>
        </p:nvSpPr>
        <p:spPr/>
        <p:txBody>
          <a:bodyPr rtlCol="0"/>
          <a:lstStyle/>
          <a:p>
            <a:fld id="{26D0A915-A6F6-45F8-8A42-3A59D41D01E3}"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flipH="1">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flipH="1">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flipH="1">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flipH="1">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flipH="1">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ate Placeholder 16"/>
          <p:cNvSpPr>
            <a:spLocks noGrp="1"/>
          </p:cNvSpPr>
          <p:nvPr>
            <p:ph type="dt" sz="half" idx="10"/>
          </p:nvPr>
        </p:nvSpPr>
        <p:spPr/>
        <p:txBody>
          <a:bodyPr rtlCol="0"/>
          <a:lstStyle/>
          <a:p>
            <a:fld id="{6C312EDE-53C0-47AD-95D3-1C029D5A0C55}" type="datetimeFigureOut">
              <a:rPr lang="en-US" smtClean="0"/>
              <a:t>1/22/2020</a:t>
            </a:fld>
            <a:endParaRPr lang="en-US"/>
          </a:p>
        </p:txBody>
      </p:sp>
      <p:sp>
        <p:nvSpPr>
          <p:cNvPr id="18" name="Slide Number Placeholder 17"/>
          <p:cNvSpPr>
            <a:spLocks noGrp="1"/>
          </p:cNvSpPr>
          <p:nvPr>
            <p:ph type="sldNum" sz="quarter" idx="11"/>
          </p:nvPr>
        </p:nvSpPr>
        <p:spPr/>
        <p:txBody>
          <a:bodyPr rtlCol="0"/>
          <a:lstStyle/>
          <a:p>
            <a:fld id="{26D0A915-A6F6-45F8-8A42-3A59D41D01E3}"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flipH="1">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C312EDE-53C0-47AD-95D3-1C029D5A0C55}" type="datetimeFigureOut">
              <a:rPr lang="en-US" smtClean="0"/>
              <a:t>1/22/2020</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flipH="1">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flipH="1">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flipH="1">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26D0A915-A6F6-45F8-8A42-3A59D41D01E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mailto:nancy.durham@fnsb.us"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Floodplain Permits</a:t>
            </a:r>
            <a:endParaRPr lang="en-US"/>
          </a:p>
        </p:txBody>
      </p:sp>
      <p:sp>
        <p:nvSpPr>
          <p:cNvPr id="3" name="Subtitle 2"/>
          <p:cNvSpPr>
            <a:spLocks noGrp="1"/>
          </p:cNvSpPr>
          <p:nvPr>
            <p:ph type="subTitle" idx="1"/>
          </p:nvPr>
        </p:nvSpPr>
        <p:spPr/>
        <p:txBody>
          <a:bodyPr/>
          <a:lstStyle/>
          <a:p>
            <a:r>
              <a:rPr lang="en-US" dirty="0" smtClean="0"/>
              <a:t>Title 15 Building &amp; Construction Standards</a:t>
            </a:r>
          </a:p>
          <a:p>
            <a:r>
              <a:rPr lang="en-US" dirty="0" smtClean="0"/>
              <a:t>Floodplain Management Regulations</a:t>
            </a:r>
          </a:p>
          <a:p>
            <a:r>
              <a:rPr lang="en-US" dirty="0" smtClean="0"/>
              <a:t>Ord. No. 71-9 adopted May 27, 1971</a:t>
            </a:r>
          </a:p>
          <a:p>
            <a:endParaRPr lang="en-US" dirty="0" smtClean="0"/>
          </a:p>
        </p:txBody>
      </p:sp>
    </p:spTree>
    <p:extLst>
      <p:ext uri="{BB962C8B-B14F-4D97-AF65-F5344CB8AC3E}">
        <p14:creationId xmlns:p14="http://schemas.microsoft.com/office/powerpoint/2010/main" val="278564135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Residential Structures</a:t>
            </a:r>
            <a:endParaRPr lang="en-US"/>
          </a:p>
        </p:txBody>
      </p:sp>
      <p:sp>
        <p:nvSpPr>
          <p:cNvPr id="6" name="Text Placeholder 5"/>
          <p:cNvSpPr>
            <a:spLocks noGrp="1"/>
          </p:cNvSpPr>
          <p:nvPr>
            <p:ph type="body" idx="2"/>
          </p:nvPr>
        </p:nvSpPr>
        <p:spPr>
          <a:xfrm>
            <a:off x="6812280" y="274320"/>
            <a:ext cx="1722120" cy="5288280"/>
          </a:xfrm>
        </p:spPr>
        <p:txBody>
          <a:bodyPr/>
          <a:lstStyle/>
          <a:p>
            <a:r>
              <a:rPr lang="en-US" smtClean="0"/>
              <a:t>For ALL residential structures.</a:t>
            </a:r>
          </a:p>
          <a:p>
            <a:pPr marL="228600" indent="-228600">
              <a:buFont typeface="+mj-lt"/>
              <a:buAutoNum type="arabicPeriod"/>
            </a:pPr>
            <a:r>
              <a:rPr lang="en-US" smtClean="0"/>
              <a:t>Complete 4-page application.</a:t>
            </a:r>
          </a:p>
          <a:p>
            <a:pPr marL="228600" indent="-228600">
              <a:buFont typeface="+mj-lt"/>
              <a:buAutoNum type="arabicPeriod"/>
            </a:pPr>
            <a:r>
              <a:rPr lang="en-US" smtClean="0"/>
              <a:t>Submit detailed site plan.</a:t>
            </a:r>
          </a:p>
          <a:p>
            <a:pPr marL="228600" indent="-228600">
              <a:buFont typeface="+mj-lt"/>
              <a:buAutoNum type="arabicPeriod"/>
            </a:pPr>
            <a:r>
              <a:rPr lang="en-US" smtClean="0"/>
              <a:t>Submit other required documentation (3-page submittal instructions).</a:t>
            </a:r>
          </a:p>
          <a:p>
            <a:pPr marL="463550" lvl="1" indent="-228600">
              <a:buFont typeface="+mj-lt"/>
              <a:buAutoNum type="alphaLcPeriod"/>
            </a:pPr>
            <a:r>
              <a:rPr lang="en-US" smtClean="0"/>
              <a:t>Building plans.</a:t>
            </a:r>
          </a:p>
          <a:p>
            <a:pPr marL="463550" lvl="1" indent="-228600">
              <a:buFont typeface="+mj-lt"/>
              <a:buAutoNum type="alphaLcPeriod"/>
            </a:pPr>
            <a:r>
              <a:rPr lang="en-US" smtClean="0"/>
              <a:t>Copy of required permits.</a:t>
            </a:r>
          </a:p>
          <a:p>
            <a:pPr marL="463550" lvl="1" indent="-228600">
              <a:buFont typeface="+mj-lt"/>
              <a:buAutoNum type="alphaLcPeriod"/>
            </a:pPr>
            <a:r>
              <a:rPr lang="en-US" smtClean="0"/>
              <a:t>Detailed tank plans.</a:t>
            </a:r>
          </a:p>
          <a:p>
            <a:pPr marL="463550" lvl="1" indent="-228600">
              <a:buFont typeface="+mj-lt"/>
              <a:buAutoNum type="alphaLcPeriod"/>
            </a:pPr>
            <a:r>
              <a:rPr lang="en-US" smtClean="0"/>
              <a:t>Etc.</a:t>
            </a:r>
            <a:endParaRPr lang="en-US"/>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43892" y="274638"/>
            <a:ext cx="4760615"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9343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Residential Structures (cont.)</a:t>
            </a:r>
            <a:endParaRPr lang="en-US"/>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76190" y="1600200"/>
            <a:ext cx="341962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89365" y="1600200"/>
            <a:ext cx="341962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7709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Residential Structures (cont.)</a:t>
            </a:r>
          </a:p>
        </p:txBody>
      </p:sp>
      <p:pic>
        <p:nvPicPr>
          <p:cNvPr id="2051" name="Picture 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bwMode="auto">
          <a:xfrm>
            <a:off x="4388690" y="1600200"/>
            <a:ext cx="342096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558085" y="1600200"/>
            <a:ext cx="345583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01" y="3033424"/>
            <a:ext cx="2984797" cy="3321338"/>
          </a:xfrm>
          <a:prstGeom prst="rect">
            <a:avLst/>
          </a:prstGeom>
        </p:spPr>
      </p:pic>
      <p:sp>
        <p:nvSpPr>
          <p:cNvPr id="8" name="Rounded Rectangle 7"/>
          <p:cNvSpPr/>
          <p:nvPr/>
        </p:nvSpPr>
        <p:spPr>
          <a:xfrm>
            <a:off x="2514600" y="5486400"/>
            <a:ext cx="212651" cy="25413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333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Residential Structures (cont.)</a:t>
            </a: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78870" y="1600200"/>
            <a:ext cx="341426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86666" y="1600200"/>
            <a:ext cx="342501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4863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Non-Residential Structures</a:t>
            </a:r>
            <a:endParaRPr lang="en-US"/>
          </a:p>
        </p:txBody>
      </p:sp>
      <p:sp>
        <p:nvSpPr>
          <p:cNvPr id="7" name="Text Placeholder 6"/>
          <p:cNvSpPr>
            <a:spLocks noGrp="1"/>
          </p:cNvSpPr>
          <p:nvPr>
            <p:ph type="body" idx="2"/>
          </p:nvPr>
        </p:nvSpPr>
        <p:spPr>
          <a:xfrm>
            <a:off x="6812280" y="274320"/>
            <a:ext cx="1722120" cy="5288280"/>
          </a:xfrm>
        </p:spPr>
        <p:txBody>
          <a:bodyPr/>
          <a:lstStyle/>
          <a:p>
            <a:r>
              <a:rPr lang="en-US" smtClean="0"/>
              <a:t>Only for non-residential structures.</a:t>
            </a:r>
          </a:p>
          <a:p>
            <a:pPr marL="228600" indent="-228600">
              <a:buFont typeface="+mj-lt"/>
              <a:buAutoNum type="arabicPeriod"/>
            </a:pPr>
            <a:r>
              <a:rPr lang="en-US"/>
              <a:t>Complete 4-page application.</a:t>
            </a:r>
          </a:p>
          <a:p>
            <a:pPr marL="228600" indent="-228600">
              <a:buFont typeface="+mj-lt"/>
              <a:buAutoNum type="arabicPeriod"/>
            </a:pPr>
            <a:r>
              <a:rPr lang="en-US"/>
              <a:t>Submit detailed site plan.</a:t>
            </a:r>
          </a:p>
          <a:p>
            <a:pPr marL="228600" indent="-228600">
              <a:buFont typeface="+mj-lt"/>
              <a:buAutoNum type="arabicPeriod"/>
            </a:pPr>
            <a:r>
              <a:rPr lang="en-US"/>
              <a:t>Submit other required documentation (3-page submittal instructions).</a:t>
            </a:r>
          </a:p>
          <a:p>
            <a:pPr marL="463550" lvl="1" indent="-228600">
              <a:buFont typeface="+mj-lt"/>
              <a:buAutoNum type="alphaLcPeriod"/>
            </a:pPr>
            <a:r>
              <a:rPr lang="en-US" smtClean="0"/>
              <a:t>Building plans.</a:t>
            </a:r>
          </a:p>
          <a:p>
            <a:pPr marL="463550" lvl="1" indent="-228600">
              <a:buFont typeface="+mj-lt"/>
              <a:buAutoNum type="alphaLcPeriod"/>
            </a:pPr>
            <a:r>
              <a:rPr lang="en-US" smtClean="0"/>
              <a:t>Copy of required permits.</a:t>
            </a:r>
          </a:p>
          <a:p>
            <a:pPr marL="463550" lvl="1" indent="-228600">
              <a:buFont typeface="+mj-lt"/>
              <a:buAutoNum type="alphaLcPeriod"/>
            </a:pPr>
            <a:r>
              <a:rPr lang="en-US" smtClean="0"/>
              <a:t>Detailed tank plans.</a:t>
            </a:r>
          </a:p>
          <a:p>
            <a:pPr marL="463550" lvl="1" indent="-228600">
              <a:buFont typeface="+mj-lt"/>
              <a:buAutoNum type="alphaLcPeriod"/>
            </a:pPr>
            <a:r>
              <a:rPr lang="en-US" smtClean="0"/>
              <a:t>Floodproofed Certification.</a:t>
            </a:r>
          </a:p>
          <a:p>
            <a:pPr marL="463550" lvl="1" indent="-228600">
              <a:buFont typeface="+mj-lt"/>
              <a:buAutoNum type="alphaLcPeriod"/>
            </a:pPr>
            <a:r>
              <a:rPr lang="en-US" smtClean="0"/>
              <a:t>Etc.</a:t>
            </a:r>
          </a:p>
          <a:p>
            <a:pPr marL="463550" lvl="1" indent="-228600">
              <a:buFont typeface="+mj-lt"/>
              <a:buAutoNum type="alphaLcPeriod"/>
            </a:pPr>
            <a:endParaRPr lang="en-US" smtClean="0"/>
          </a:p>
          <a:p>
            <a:pPr marL="463550" lvl="1" indent="-228600">
              <a:buFont typeface="+mj-lt"/>
              <a:buAutoNum type="alphaLcPeriod"/>
            </a:pPr>
            <a:endParaRPr lang="en-US"/>
          </a:p>
          <a:p>
            <a:pPr marL="228600" indent="-228600">
              <a:buFont typeface="+mj-lt"/>
              <a:buAutoNum type="arabicPeriod"/>
            </a:pPr>
            <a:endParaRPr lang="en-US"/>
          </a:p>
        </p:txBody>
      </p:sp>
      <p:pic>
        <p:nvPicPr>
          <p:cNvPr id="1126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92529" y="274638"/>
            <a:ext cx="4663342"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93781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Non-Residential Structures (cont.)</a:t>
            </a:r>
          </a:p>
        </p:txBody>
      </p:sp>
      <p:pic>
        <p:nvPicPr>
          <p:cNvPr id="12293" name="Picture 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83546" y="1600200"/>
            <a:ext cx="340490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53747" y="1600200"/>
            <a:ext cx="349085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5543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Non-Residential Structures (cont.)</a:t>
            </a:r>
          </a:p>
        </p:txBody>
      </p:sp>
      <p:pic>
        <p:nvPicPr>
          <p:cNvPr id="14341" name="Picture 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00876" y="1600200"/>
            <a:ext cx="337024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98090" y="1600200"/>
            <a:ext cx="340216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971800"/>
            <a:ext cx="3094768" cy="3608387"/>
          </a:xfrm>
          <a:prstGeom prst="rect">
            <a:avLst/>
          </a:prstGeom>
        </p:spPr>
      </p:pic>
      <p:sp>
        <p:nvSpPr>
          <p:cNvPr id="6" name="Rounded Rectangle 5"/>
          <p:cNvSpPr/>
          <p:nvPr/>
        </p:nvSpPr>
        <p:spPr>
          <a:xfrm>
            <a:off x="3124200" y="5105400"/>
            <a:ext cx="205660" cy="347536"/>
          </a:xfrm>
          <a:prstGeom prst="round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600200" y="4191000"/>
            <a:ext cx="205660" cy="347536"/>
          </a:xfrm>
          <a:prstGeom prst="round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40368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Non-Residential Structures (cont.)</a:t>
            </a:r>
          </a:p>
        </p:txBody>
      </p:sp>
      <p:pic>
        <p:nvPicPr>
          <p:cNvPr id="19460"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78224" y="1600200"/>
            <a:ext cx="341555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97345" y="1600200"/>
            <a:ext cx="340365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64802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Accessory Structures</a:t>
            </a:r>
            <a:endParaRPr lang="en-US"/>
          </a:p>
        </p:txBody>
      </p:sp>
      <p:sp>
        <p:nvSpPr>
          <p:cNvPr id="7" name="Text Placeholder 6"/>
          <p:cNvSpPr>
            <a:spLocks noGrp="1"/>
          </p:cNvSpPr>
          <p:nvPr>
            <p:ph type="body" idx="2"/>
          </p:nvPr>
        </p:nvSpPr>
        <p:spPr>
          <a:xfrm>
            <a:off x="6812280" y="274320"/>
            <a:ext cx="1722120" cy="5288280"/>
          </a:xfrm>
        </p:spPr>
        <p:txBody>
          <a:bodyPr>
            <a:normAutofit/>
          </a:bodyPr>
          <a:lstStyle/>
          <a:p>
            <a:r>
              <a:rPr lang="en-US" smtClean="0"/>
              <a:t>For accessory structures.</a:t>
            </a:r>
          </a:p>
          <a:p>
            <a:pPr marL="228600" indent="-228600">
              <a:buFont typeface="+mj-lt"/>
              <a:buAutoNum type="arabicPeriod"/>
            </a:pPr>
            <a:r>
              <a:rPr lang="en-US" smtClean="0"/>
              <a:t>Complete 3-page application.</a:t>
            </a:r>
          </a:p>
          <a:p>
            <a:pPr marL="228600" indent="-228600">
              <a:buFont typeface="+mj-lt"/>
              <a:buAutoNum type="arabicPeriod"/>
            </a:pPr>
            <a:r>
              <a:rPr lang="en-US"/>
              <a:t>Submit detailed site plan.</a:t>
            </a:r>
          </a:p>
          <a:p>
            <a:pPr marL="228600" indent="-228600">
              <a:buFont typeface="+mj-lt"/>
              <a:buAutoNum type="arabicPeriod"/>
            </a:pPr>
            <a:r>
              <a:rPr lang="en-US"/>
              <a:t>Submit other required documentation (3-page submittal instructions).</a:t>
            </a:r>
          </a:p>
          <a:p>
            <a:pPr marL="463550" lvl="1" indent="-228600">
              <a:buFont typeface="+mj-lt"/>
              <a:buAutoNum type="alphaLcPeriod"/>
            </a:pPr>
            <a:r>
              <a:rPr lang="en-US" smtClean="0"/>
              <a:t>Building plans.</a:t>
            </a:r>
          </a:p>
          <a:p>
            <a:pPr marL="463550" lvl="1" indent="-228600">
              <a:buFont typeface="+mj-lt"/>
              <a:buAutoNum type="alphaLcPeriod"/>
            </a:pPr>
            <a:r>
              <a:rPr lang="en-US" smtClean="0"/>
              <a:t>Copy of required permits.</a:t>
            </a:r>
          </a:p>
          <a:p>
            <a:pPr marL="463550" lvl="1" indent="-228600">
              <a:buFont typeface="+mj-lt"/>
              <a:buAutoNum type="alphaLcPeriod"/>
            </a:pPr>
            <a:r>
              <a:rPr lang="en-US" smtClean="0"/>
              <a:t>Floodproofed Certification</a:t>
            </a:r>
          </a:p>
          <a:p>
            <a:pPr marL="463550" lvl="1" indent="-228600">
              <a:buFont typeface="+mj-lt"/>
              <a:buAutoNum type="alphaLcPeriod"/>
            </a:pPr>
            <a:r>
              <a:rPr lang="en-US" smtClean="0"/>
              <a:t>Flood Opening Details</a:t>
            </a:r>
          </a:p>
          <a:p>
            <a:pPr marL="463550" lvl="1" indent="-228600">
              <a:buFont typeface="+mj-lt"/>
              <a:buAutoNum type="alphaLcPeriod"/>
            </a:pPr>
            <a:r>
              <a:rPr lang="en-US" smtClean="0"/>
              <a:t>Etc.</a:t>
            </a:r>
            <a:endParaRPr lang="en-US"/>
          </a:p>
          <a:p>
            <a:endParaRPr lang="en-US"/>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43926" y="274638"/>
            <a:ext cx="4760547"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07356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Accessory Structures (cont.)</a:t>
            </a:r>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70174" y="1600200"/>
            <a:ext cx="343165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73338" y="1600200"/>
            <a:ext cx="345167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2527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sz="quarter" idx="1"/>
          </p:nvPr>
        </p:nvSpPr>
        <p:spPr/>
        <p:txBody>
          <a:bodyPr>
            <a:normAutofit/>
          </a:bodyPr>
          <a:lstStyle/>
          <a:p>
            <a:r>
              <a:rPr lang="en-US" sz="3600" dirty="0" smtClean="0"/>
              <a:t>Floodplain Permits </a:t>
            </a:r>
          </a:p>
          <a:p>
            <a:r>
              <a:rPr lang="en-US" sz="3600" dirty="0" smtClean="0"/>
              <a:t>Zoning 101</a:t>
            </a:r>
          </a:p>
          <a:p>
            <a:r>
              <a:rPr lang="en-US" sz="3600" dirty="0" smtClean="0"/>
              <a:t>Are Permits Required?</a:t>
            </a:r>
          </a:p>
          <a:p>
            <a:endParaRPr lang="en-US" dirty="0" smtClean="0"/>
          </a:p>
          <a:p>
            <a:endParaRPr lang="en-US" dirty="0"/>
          </a:p>
        </p:txBody>
      </p:sp>
    </p:spTree>
    <p:extLst>
      <p:ext uri="{BB962C8B-B14F-4D97-AF65-F5344CB8AC3E}">
        <p14:creationId xmlns:p14="http://schemas.microsoft.com/office/powerpoint/2010/main" val="32830214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Accessory Structures (cont.)</a:t>
            </a:r>
          </a:p>
        </p:txBody>
      </p:sp>
      <p:pic>
        <p:nvPicPr>
          <p:cNvPr id="17"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70174" y="1600200"/>
            <a:ext cx="343165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90719" y="1600200"/>
            <a:ext cx="341691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366866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Accessory Structures (cont.)</a:t>
            </a:r>
          </a:p>
        </p:txBody>
      </p:sp>
      <p:pic>
        <p:nvPicPr>
          <p:cNvPr id="13"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60768" y="1600200"/>
            <a:ext cx="345046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270375" y="1851200"/>
            <a:ext cx="3657600" cy="4070000"/>
          </a:xfrm>
        </p:spPr>
      </p:pic>
      <p:sp>
        <p:nvSpPr>
          <p:cNvPr id="6" name="Rounded Rectangle 5"/>
          <p:cNvSpPr/>
          <p:nvPr/>
        </p:nvSpPr>
        <p:spPr>
          <a:xfrm>
            <a:off x="6629400" y="4343400"/>
            <a:ext cx="156411" cy="223359"/>
          </a:xfrm>
          <a:prstGeom prst="roundRect">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42321" y="5020695"/>
            <a:ext cx="287079" cy="2232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7167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Non-Structural Development</a:t>
            </a:r>
            <a:endParaRPr lang="en-US"/>
          </a:p>
        </p:txBody>
      </p:sp>
      <p:sp>
        <p:nvSpPr>
          <p:cNvPr id="7" name="Text Placeholder 6"/>
          <p:cNvSpPr>
            <a:spLocks noGrp="1"/>
          </p:cNvSpPr>
          <p:nvPr>
            <p:ph type="body" idx="2"/>
          </p:nvPr>
        </p:nvSpPr>
        <p:spPr>
          <a:xfrm>
            <a:off x="6812280" y="274320"/>
            <a:ext cx="1722120" cy="5364480"/>
          </a:xfrm>
        </p:spPr>
        <p:txBody>
          <a:bodyPr/>
          <a:lstStyle/>
          <a:p>
            <a:r>
              <a:rPr lang="en-US" smtClean="0"/>
              <a:t>For development that is not considered a structure.</a:t>
            </a:r>
          </a:p>
          <a:p>
            <a:pPr marL="228600" indent="-228600">
              <a:buFont typeface="+mj-lt"/>
              <a:buAutoNum type="arabicPeriod"/>
            </a:pPr>
            <a:r>
              <a:rPr lang="en-US" smtClean="0"/>
              <a:t>Complete 2-page application.</a:t>
            </a:r>
          </a:p>
          <a:p>
            <a:pPr marL="228600" indent="-228600">
              <a:buFont typeface="+mj-lt"/>
              <a:buAutoNum type="arabicPeriod"/>
            </a:pPr>
            <a:r>
              <a:rPr lang="en-US"/>
              <a:t>Submit detailed site plan.</a:t>
            </a:r>
          </a:p>
          <a:p>
            <a:pPr marL="228600" indent="-228600">
              <a:buFont typeface="+mj-lt"/>
              <a:buAutoNum type="arabicPeriod"/>
            </a:pPr>
            <a:r>
              <a:rPr lang="en-US"/>
              <a:t>Submit other required documentation (3-page submittal instructions). </a:t>
            </a:r>
          </a:p>
          <a:p>
            <a:pPr marL="463550" lvl="1" indent="-228600" defTabSz="798513">
              <a:buFont typeface="+mj-lt"/>
              <a:buAutoNum type="alphaLcPeriod"/>
            </a:pPr>
            <a:r>
              <a:rPr lang="en-US" smtClean="0"/>
              <a:t>Detailed plans.</a:t>
            </a:r>
          </a:p>
          <a:p>
            <a:pPr marL="463550" lvl="1" indent="-228600" defTabSz="798513">
              <a:buFont typeface="+mj-lt"/>
              <a:buAutoNum type="alphaLcPeriod"/>
            </a:pPr>
            <a:r>
              <a:rPr lang="en-US" smtClean="0"/>
              <a:t>Copy of required permits.</a:t>
            </a:r>
          </a:p>
          <a:p>
            <a:pPr marL="463550" lvl="1" indent="-228600" defTabSz="798513">
              <a:buFont typeface="+mj-lt"/>
              <a:buAutoNum type="alphaLcPeriod"/>
            </a:pPr>
            <a:r>
              <a:rPr lang="en-US" smtClean="0"/>
              <a:t>Written report.</a:t>
            </a:r>
          </a:p>
          <a:p>
            <a:pPr marL="463550" lvl="1" indent="-228600" defTabSz="798513">
              <a:buFont typeface="+mj-lt"/>
              <a:buAutoNum type="alphaLcPeriod"/>
            </a:pPr>
            <a:r>
              <a:rPr lang="en-US" smtClean="0"/>
              <a:t>Etc.</a:t>
            </a:r>
            <a:endParaRPr lang="en-US"/>
          </a:p>
        </p:txBody>
      </p:sp>
      <p:pic>
        <p:nvPicPr>
          <p:cNvPr id="2048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71853" y="274638"/>
            <a:ext cx="4704693"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828014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Non-Structural Development (cont.)</a:t>
            </a:r>
            <a:endParaRPr lang="en-US"/>
          </a:p>
        </p:txBody>
      </p:sp>
      <p:pic>
        <p:nvPicPr>
          <p:cNvPr id="2150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13124" y="1600200"/>
            <a:ext cx="334575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98646" y="1600200"/>
            <a:ext cx="340105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8200" y="3124200"/>
            <a:ext cx="2891702" cy="1953588"/>
          </a:xfrm>
          <a:prstGeom prst="rect">
            <a:avLst/>
          </a:prstGeom>
        </p:spPr>
      </p:pic>
      <p:sp>
        <p:nvSpPr>
          <p:cNvPr id="6" name="Oval 5"/>
          <p:cNvSpPr/>
          <p:nvPr/>
        </p:nvSpPr>
        <p:spPr>
          <a:xfrm>
            <a:off x="1295400" y="3658419"/>
            <a:ext cx="511342" cy="21055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03464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Non-Structural Development (cont.)</a:t>
            </a:r>
          </a:p>
        </p:txBody>
      </p:sp>
      <p:pic>
        <p:nvPicPr>
          <p:cNvPr id="2253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94950" y="1600200"/>
            <a:ext cx="33821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403545" y="1600200"/>
            <a:ext cx="339125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25296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Regulatory Floodway &amp; Flood Zone AE, No Regulatory Floodway</a:t>
            </a:r>
            <a:endParaRPr lang="en-US"/>
          </a:p>
        </p:txBody>
      </p:sp>
      <p:sp>
        <p:nvSpPr>
          <p:cNvPr id="7" name="Text Placeholder 6"/>
          <p:cNvSpPr>
            <a:spLocks noGrp="1"/>
          </p:cNvSpPr>
          <p:nvPr>
            <p:ph type="body" idx="2"/>
          </p:nvPr>
        </p:nvSpPr>
        <p:spPr>
          <a:xfrm>
            <a:off x="6812280" y="274320"/>
            <a:ext cx="1722120" cy="5440680"/>
          </a:xfrm>
        </p:spPr>
        <p:txBody>
          <a:bodyPr>
            <a:normAutofit/>
          </a:bodyPr>
          <a:lstStyle/>
          <a:p>
            <a:r>
              <a:rPr lang="en-US"/>
              <a:t>For ANY development in a Regulatory Floodway or in Flood Zone AE without a Designated Regulatory Floodway.</a:t>
            </a:r>
          </a:p>
          <a:p>
            <a:pPr marL="228600" indent="-228600">
              <a:buFont typeface="+mj-lt"/>
              <a:buAutoNum type="arabicPeriod"/>
            </a:pPr>
            <a:r>
              <a:rPr lang="en-US"/>
              <a:t>Complete 4-page application.</a:t>
            </a:r>
          </a:p>
          <a:p>
            <a:pPr marL="228600" indent="-228600">
              <a:buFont typeface="+mj-lt"/>
              <a:buAutoNum type="arabicPeriod"/>
            </a:pPr>
            <a:r>
              <a:rPr lang="en-US"/>
              <a:t>Submit detailed site plan.</a:t>
            </a:r>
          </a:p>
          <a:p>
            <a:pPr marL="228600" indent="-228600">
              <a:buFont typeface="+mj-lt"/>
              <a:buAutoNum type="arabicPeriod"/>
            </a:pPr>
            <a:r>
              <a:rPr lang="en-US"/>
              <a:t>Submit other required documentation (3-page submittal instructions). </a:t>
            </a:r>
            <a:endParaRPr lang="en-US" smtClean="0"/>
          </a:p>
          <a:p>
            <a:pPr marL="347663" lvl="1" indent="-228600">
              <a:buFont typeface="+mj-lt"/>
              <a:buAutoNum type="alphaLcPeriod"/>
            </a:pPr>
            <a:r>
              <a:rPr lang="en-US" smtClean="0"/>
              <a:t>No-Rise Certification with all documentation.</a:t>
            </a:r>
          </a:p>
          <a:p>
            <a:pPr marL="347663" lvl="1" indent="-228600">
              <a:buFont typeface="+mj-lt"/>
              <a:buAutoNum type="alphaLcPeriod"/>
            </a:pPr>
            <a:r>
              <a:rPr lang="en-US" smtClean="0"/>
              <a:t>Copy of required permits.</a:t>
            </a:r>
          </a:p>
          <a:p>
            <a:pPr marL="347663" lvl="1" indent="-228600">
              <a:buFont typeface="+mj-lt"/>
              <a:buAutoNum type="alphaLcPeriod"/>
            </a:pPr>
            <a:r>
              <a:rPr lang="en-US" smtClean="0"/>
              <a:t>Etc.</a:t>
            </a:r>
          </a:p>
          <a:p>
            <a:pPr marL="347663" lvl="1" indent="-228600">
              <a:buFont typeface="+mj-lt"/>
              <a:buAutoNum type="alphaLcPeriod"/>
            </a:pPr>
            <a:endParaRPr lang="en-US"/>
          </a:p>
          <a:p>
            <a:endParaRPr lang="en-US"/>
          </a:p>
        </p:txBody>
      </p:sp>
      <p:pic>
        <p:nvPicPr>
          <p:cNvPr id="2355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77279" y="274638"/>
            <a:ext cx="4693842"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10782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Regulatory Floodway &amp; Flood Zone AE, No Designated Regulatory Floodway (cont.)</a:t>
            </a:r>
            <a:endParaRPr lang="en-US"/>
          </a:p>
        </p:txBody>
      </p:sp>
      <p:pic>
        <p:nvPicPr>
          <p:cNvPr id="2457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54592" y="1600200"/>
            <a:ext cx="346281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62799" y="1600200"/>
            <a:ext cx="347275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2042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Regulatory Floodway &amp; Flood Zone AE, No Designated Regulatory Floodway (cont.)</a:t>
            </a:r>
          </a:p>
        </p:txBody>
      </p:sp>
      <p:pic>
        <p:nvPicPr>
          <p:cNvPr id="2560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24974" y="1600200"/>
            <a:ext cx="352205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23002" y="1600200"/>
            <a:ext cx="355234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08412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Regulatory Floodway &amp; Flood Zone AE, No Designated Regulatory Floodway (cont.)</a:t>
            </a:r>
          </a:p>
        </p:txBody>
      </p:sp>
      <p:pic>
        <p:nvPicPr>
          <p:cNvPr id="266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55171" y="1600200"/>
            <a:ext cx="346165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49464" y="1600200"/>
            <a:ext cx="349942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6785" y="2395412"/>
            <a:ext cx="2284015" cy="2541543"/>
          </a:xfrm>
          <a:prstGeom prst="rect">
            <a:avLst/>
          </a:prstGeom>
        </p:spPr>
      </p:pic>
      <p:pic>
        <p:nvPicPr>
          <p:cNvPr id="6" name="Content Placehold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351" y="2395412"/>
            <a:ext cx="2284016" cy="2541543"/>
          </a:xfrm>
          <a:prstGeom prst="rect">
            <a:avLst/>
          </a:prstGeom>
        </p:spPr>
      </p:pic>
      <p:sp>
        <p:nvSpPr>
          <p:cNvPr id="7" name="Rounded Rectangle 6"/>
          <p:cNvSpPr/>
          <p:nvPr/>
        </p:nvSpPr>
        <p:spPr>
          <a:xfrm>
            <a:off x="5389242" y="3886200"/>
            <a:ext cx="175627" cy="147159"/>
          </a:xfrm>
          <a:prstGeom prst="roundRect">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239000" y="2590800"/>
            <a:ext cx="139057" cy="152666"/>
          </a:xfrm>
          <a:prstGeom prst="roundRect">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7752" y="3513517"/>
            <a:ext cx="139057" cy="152666"/>
          </a:xfrm>
          <a:prstGeom prst="roundRect">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89242" y="2498289"/>
            <a:ext cx="139057" cy="92511"/>
          </a:xfrm>
          <a:prstGeom prst="roundRect">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95757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mtClean="0"/>
              <a:t>Other Flood Applications</a:t>
            </a:r>
            <a:endParaRPr lang="en-US"/>
          </a:p>
        </p:txBody>
      </p:sp>
      <p:sp>
        <p:nvSpPr>
          <p:cNvPr id="7" name="Subtitle 6"/>
          <p:cNvSpPr>
            <a:spLocks noGrp="1"/>
          </p:cNvSpPr>
          <p:nvPr>
            <p:ph type="subTitle" idx="1"/>
          </p:nvPr>
        </p:nvSpPr>
        <p:spPr/>
        <p:txBody>
          <a:bodyPr>
            <a:normAutofit lnSpcReduction="10000"/>
          </a:bodyPr>
          <a:lstStyle/>
          <a:p>
            <a:r>
              <a:rPr lang="en-US" smtClean="0"/>
              <a:t>Certificate of Compliance</a:t>
            </a:r>
          </a:p>
          <a:p>
            <a:r>
              <a:rPr lang="en-US" smtClean="0"/>
              <a:t>Letter of Map Change</a:t>
            </a:r>
          </a:p>
          <a:p>
            <a:r>
              <a:rPr lang="en-US" smtClean="0"/>
              <a:t>Flood Determination Request($)</a:t>
            </a:r>
          </a:p>
          <a:p>
            <a:r>
              <a:rPr lang="en-US" smtClean="0"/>
              <a:t>Variance Request ($)</a:t>
            </a:r>
            <a:endParaRPr lang="en-US"/>
          </a:p>
        </p:txBody>
      </p:sp>
    </p:spTree>
    <p:extLst>
      <p:ext uri="{BB962C8B-B14F-4D97-AF65-F5344CB8AC3E}">
        <p14:creationId xmlns:p14="http://schemas.microsoft.com/office/powerpoint/2010/main" val="689791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6200"/>
            <a:ext cx="5240482" cy="6781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57800" y="381000"/>
            <a:ext cx="3200400" cy="3429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95900" y="3200400"/>
            <a:ext cx="3124200" cy="3352800"/>
          </a:xfrm>
          <a:prstGeom prst="rect">
            <a:avLst/>
          </a:prstGeom>
          <a:ln w="25400" cmpd="sng">
            <a:solidFill>
              <a:schemeClr val="tx1"/>
            </a:solidFill>
          </a:ln>
        </p:spPr>
      </p:pic>
    </p:spTree>
    <p:extLst>
      <p:ext uri="{BB962C8B-B14F-4D97-AF65-F5344CB8AC3E}">
        <p14:creationId xmlns:p14="http://schemas.microsoft.com/office/powerpoint/2010/main" val="1978571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Certificate of Compliance</a:t>
            </a:r>
            <a:endParaRPr lang="en-US"/>
          </a:p>
        </p:txBody>
      </p:sp>
      <p:pic>
        <p:nvPicPr>
          <p:cNvPr id="276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42885" y="1600200"/>
            <a:ext cx="308623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93573" y="1600200"/>
            <a:ext cx="341120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8865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Letter of Map Change</a:t>
            </a:r>
            <a:endParaRPr lang="en-US"/>
          </a:p>
        </p:txBody>
      </p:sp>
      <p:pic>
        <p:nvPicPr>
          <p:cNvPr id="296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96887" y="1600200"/>
            <a:ext cx="317822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437138" y="1600200"/>
            <a:ext cx="3324073" cy="233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5801" y="4038600"/>
            <a:ext cx="3429000" cy="2308324"/>
          </a:xfrm>
          <a:prstGeom prst="rect">
            <a:avLst/>
          </a:prstGeom>
          <a:noFill/>
        </p:spPr>
        <p:txBody>
          <a:bodyPr wrap="square" rtlCol="0">
            <a:spAutoFit/>
          </a:bodyPr>
          <a:lstStyle/>
          <a:p>
            <a:r>
              <a:rPr lang="en-US" smtClean="0"/>
              <a:t>LOMA Process for Structures</a:t>
            </a:r>
          </a:p>
          <a:p>
            <a:pPr marL="342900" indent="-342900">
              <a:buFont typeface="+mj-lt"/>
              <a:buAutoNum type="arabicPeriod"/>
            </a:pPr>
            <a:r>
              <a:rPr lang="en-US" smtClean="0"/>
              <a:t>Floodplain Permit prior to development</a:t>
            </a:r>
          </a:p>
          <a:p>
            <a:pPr marL="342900" indent="-342900">
              <a:buFont typeface="+mj-lt"/>
              <a:buAutoNum type="arabicPeriod"/>
            </a:pPr>
            <a:r>
              <a:rPr lang="en-US" smtClean="0"/>
              <a:t>Elevation Certificate for “finished construction”</a:t>
            </a:r>
          </a:p>
          <a:p>
            <a:pPr marL="342900" indent="-342900">
              <a:buFont typeface="+mj-lt"/>
              <a:buAutoNum type="arabicPeriod"/>
            </a:pPr>
            <a:r>
              <a:rPr lang="en-US" smtClean="0"/>
              <a:t>Certificate of Compliance</a:t>
            </a:r>
          </a:p>
          <a:p>
            <a:pPr marL="342900" indent="-342900">
              <a:buFont typeface="+mj-lt"/>
              <a:buAutoNum type="arabicPeriod"/>
            </a:pPr>
            <a:r>
              <a:rPr lang="en-US" smtClean="0"/>
              <a:t>Apply for LOMA</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2002523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Flood Determination Request</a:t>
            </a:r>
            <a:endParaRPr lang="en-US"/>
          </a:p>
        </p:txBody>
      </p:sp>
      <p:sp>
        <p:nvSpPr>
          <p:cNvPr id="7" name="Text Placeholder 6"/>
          <p:cNvSpPr>
            <a:spLocks noGrp="1"/>
          </p:cNvSpPr>
          <p:nvPr>
            <p:ph type="body" idx="2"/>
          </p:nvPr>
        </p:nvSpPr>
        <p:spPr>
          <a:xfrm>
            <a:off x="6812280" y="274320"/>
            <a:ext cx="1798320" cy="5288280"/>
          </a:xfrm>
        </p:spPr>
        <p:txBody>
          <a:bodyPr>
            <a:normAutofit/>
          </a:bodyPr>
          <a:lstStyle/>
          <a:p>
            <a:r>
              <a:rPr lang="en-US" smtClean="0"/>
              <a:t>$50 Fee</a:t>
            </a:r>
          </a:p>
          <a:p>
            <a:r>
              <a:rPr lang="en-US" smtClean="0"/>
              <a:t>Title 15 written formal document request from</a:t>
            </a:r>
          </a:p>
          <a:p>
            <a:pPr marL="171450" indent="-171450">
              <a:buFont typeface="Arial" panose="020B0604020202020204" pitchFamily="34" charset="0"/>
              <a:buChar char="•"/>
            </a:pPr>
            <a:r>
              <a:rPr lang="en-US" smtClean="0"/>
              <a:t>Realtor/Lender</a:t>
            </a:r>
          </a:p>
          <a:p>
            <a:pPr marL="171450" indent="-171450">
              <a:buFont typeface="Arial" panose="020B0604020202020204" pitchFamily="34" charset="0"/>
              <a:buChar char="•"/>
            </a:pPr>
            <a:r>
              <a:rPr lang="en-US" smtClean="0"/>
              <a:t>Property Owner</a:t>
            </a:r>
          </a:p>
          <a:p>
            <a:pPr marL="171450" indent="-171450">
              <a:buFont typeface="Arial" panose="020B0604020202020204" pitchFamily="34" charset="0"/>
              <a:buChar char="•"/>
            </a:pPr>
            <a:r>
              <a:rPr lang="en-US" smtClean="0"/>
              <a:t>FEMA LOMC</a:t>
            </a:r>
          </a:p>
          <a:p>
            <a:pPr marL="292100" lvl="1" indent="-171450">
              <a:buFont typeface="Arial" panose="020B0604020202020204" pitchFamily="34" charset="0"/>
              <a:buChar char="•"/>
            </a:pPr>
            <a:r>
              <a:rPr lang="en-US" smtClean="0"/>
              <a:t>Formal Letter</a:t>
            </a:r>
          </a:p>
          <a:p>
            <a:pPr marL="292100" lvl="1" indent="-171450">
              <a:buFont typeface="Arial" panose="020B0604020202020204" pitchFamily="34" charset="0"/>
              <a:buChar char="•"/>
            </a:pPr>
            <a:r>
              <a:rPr lang="en-US" smtClean="0"/>
              <a:t>Community Acknowledgement Form</a:t>
            </a:r>
          </a:p>
          <a:p>
            <a:endParaRPr lang="en-US"/>
          </a:p>
        </p:txBody>
      </p:sp>
      <p:pic>
        <p:nvPicPr>
          <p:cNvPr id="307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836694" y="274638"/>
            <a:ext cx="4575011"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39324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Floodplain Variance</a:t>
            </a:r>
            <a:endParaRPr lang="en-US"/>
          </a:p>
        </p:txBody>
      </p:sp>
      <p:sp>
        <p:nvSpPr>
          <p:cNvPr id="7" name="Text Placeholder 6"/>
          <p:cNvSpPr>
            <a:spLocks noGrp="1"/>
          </p:cNvSpPr>
          <p:nvPr>
            <p:ph type="body" idx="2"/>
          </p:nvPr>
        </p:nvSpPr>
        <p:spPr>
          <a:xfrm>
            <a:off x="6812280" y="274320"/>
            <a:ext cx="1722120" cy="5288280"/>
          </a:xfrm>
        </p:spPr>
        <p:txBody>
          <a:bodyPr/>
          <a:lstStyle/>
          <a:p>
            <a:r>
              <a:rPr lang="en-US" smtClean="0"/>
              <a:t>$1,000 Application Fee</a:t>
            </a:r>
          </a:p>
          <a:p>
            <a:r>
              <a:rPr lang="en-US" smtClean="0"/>
              <a:t>$200 Sign Deposit</a:t>
            </a:r>
          </a:p>
          <a:p>
            <a:pPr marL="228600" indent="-228600">
              <a:buFont typeface="+mj-lt"/>
              <a:buAutoNum type="arabicPeriod"/>
            </a:pPr>
            <a:r>
              <a:rPr lang="en-US" smtClean="0"/>
              <a:t>Complete 1-page application.</a:t>
            </a:r>
          </a:p>
          <a:p>
            <a:pPr marL="228600" indent="-228600">
              <a:buFont typeface="+mj-lt"/>
              <a:buAutoNum type="arabicPeriod"/>
            </a:pPr>
            <a:r>
              <a:rPr lang="en-US" smtClean="0"/>
              <a:t>Submit detailed narrative addressing all criteria of Title 15 AND Alaska State Land Use Regulations.</a:t>
            </a:r>
          </a:p>
          <a:p>
            <a:pPr marL="228600" indent="-228600">
              <a:buFont typeface="+mj-lt"/>
              <a:buAutoNum type="arabicPeriod"/>
            </a:pPr>
            <a:r>
              <a:rPr lang="en-US" smtClean="0"/>
              <a:t>Submit current Mortgage Location Survey.</a:t>
            </a:r>
          </a:p>
          <a:p>
            <a:pPr marL="228600" indent="-228600">
              <a:buFont typeface="+mj-lt"/>
              <a:buAutoNum type="arabicPeriod"/>
            </a:pPr>
            <a:r>
              <a:rPr lang="en-US" smtClean="0"/>
              <a:t>Submit other required documentation (3-page submittal instructions). </a:t>
            </a:r>
          </a:p>
          <a:p>
            <a:pPr marL="228600" indent="-228600">
              <a:buFont typeface="+mj-lt"/>
              <a:buAutoNum type="arabicPeriod"/>
            </a:pPr>
            <a:endParaRPr lang="en-US"/>
          </a:p>
        </p:txBody>
      </p:sp>
      <p:pic>
        <p:nvPicPr>
          <p:cNvPr id="317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910227" y="274638"/>
            <a:ext cx="4427946"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6225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Floodplain Variance (cont.)</a:t>
            </a:r>
            <a:endParaRPr lang="en-US"/>
          </a:p>
        </p:txBody>
      </p:sp>
      <p:pic>
        <p:nvPicPr>
          <p:cNvPr id="327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74874" y="1600200"/>
            <a:ext cx="342225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37831" y="1600200"/>
            <a:ext cx="352268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753997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Floodplain Variance (cont.)</a:t>
            </a:r>
          </a:p>
        </p:txBody>
      </p:sp>
      <p:pic>
        <p:nvPicPr>
          <p:cNvPr id="337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78835" y="1600200"/>
            <a:ext cx="341432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443072" y="1600200"/>
            <a:ext cx="331220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27052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Floodplain Variance (cont.)</a:t>
            </a:r>
          </a:p>
        </p:txBody>
      </p:sp>
      <p:pic>
        <p:nvPicPr>
          <p:cNvPr id="348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86488" y="1600200"/>
            <a:ext cx="339902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373495" y="1600200"/>
            <a:ext cx="345136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0153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Flood Variance Checklist</a:t>
            </a:r>
            <a:endParaRPr lang="en-US"/>
          </a:p>
        </p:txBody>
      </p:sp>
      <p:sp>
        <p:nvSpPr>
          <p:cNvPr id="7" name="Text Placeholder 6"/>
          <p:cNvSpPr>
            <a:spLocks noGrp="1"/>
          </p:cNvSpPr>
          <p:nvPr>
            <p:ph type="body" idx="2"/>
          </p:nvPr>
        </p:nvSpPr>
        <p:spPr>
          <a:xfrm>
            <a:off x="6812280" y="274320"/>
            <a:ext cx="1722120" cy="5288280"/>
          </a:xfrm>
        </p:spPr>
        <p:txBody>
          <a:bodyPr/>
          <a:lstStyle/>
          <a:p>
            <a:r>
              <a:rPr lang="en-US" smtClean="0"/>
              <a:t>Variances are rare for properties located in a Special Flood Hazard Area.</a:t>
            </a:r>
          </a:p>
          <a:p>
            <a:r>
              <a:rPr lang="en-US" smtClean="0"/>
              <a:t>A property owner SHALL meet all criteria.</a:t>
            </a:r>
          </a:p>
          <a:p>
            <a:r>
              <a:rPr lang="en-US" smtClean="0"/>
              <a:t>A Community is responsible for the health, safety and welfare of all properties, including those given a variance!</a:t>
            </a:r>
            <a:endParaRPr lang="en-US"/>
          </a:p>
        </p:txBody>
      </p:sp>
      <p:pic>
        <p:nvPicPr>
          <p:cNvPr id="358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49414" y="274638"/>
            <a:ext cx="4749571"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52595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Flood Variance Checklist (cont.)</a:t>
            </a:r>
            <a:endParaRPr lang="en-US"/>
          </a:p>
        </p:txBody>
      </p:sp>
      <p:pic>
        <p:nvPicPr>
          <p:cNvPr id="3686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03398" y="1600200"/>
            <a:ext cx="336520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420311" y="1600200"/>
            <a:ext cx="335772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33676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4300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Zoning 101</a:t>
            </a:r>
            <a:endParaRPr lang="en-US" dirty="0"/>
          </a:p>
        </p:txBody>
      </p:sp>
      <p:sp>
        <p:nvSpPr>
          <p:cNvPr id="3" name="Text Placeholder 2"/>
          <p:cNvSpPr>
            <a:spLocks noGrp="1"/>
          </p:cNvSpPr>
          <p:nvPr>
            <p:ph type="body" idx="1"/>
          </p:nvPr>
        </p:nvSpPr>
        <p:spPr/>
        <p:txBody>
          <a:bodyPr/>
          <a:lstStyle/>
          <a:p>
            <a:r>
              <a:rPr lang="en-US" dirty="0" smtClean="0"/>
              <a:t>Prepared by Melissa Kellner</a:t>
            </a:r>
          </a:p>
          <a:p>
            <a:r>
              <a:rPr lang="en-US" dirty="0" smtClean="0"/>
              <a:t>Long-Range Planner</a:t>
            </a:r>
          </a:p>
          <a:p>
            <a:r>
              <a:rPr lang="en-US" dirty="0" smtClean="0"/>
              <a:t>FNSB Community Planning</a:t>
            </a:r>
            <a:endParaRPr lang="en-US" dirty="0"/>
          </a:p>
        </p:txBody>
      </p:sp>
    </p:spTree>
    <p:extLst>
      <p:ext uri="{BB962C8B-B14F-4D97-AF65-F5344CB8AC3E}">
        <p14:creationId xmlns:p14="http://schemas.microsoft.com/office/powerpoint/2010/main" val="294543325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Appendices</a:t>
            </a:r>
            <a:endParaRPr lang="en-US"/>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49733" y="1600200"/>
            <a:ext cx="327253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426299" y="1600200"/>
            <a:ext cx="334575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57845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p>
            <a:r>
              <a:rPr lang="en-US" sz="2800" b="1" smtClean="0">
                <a:solidFill>
                  <a:schemeClr val="bg1"/>
                </a:solidFill>
                <a:latin typeface="Arial" pitchFamily="34" charset="0"/>
                <a:cs typeface="Arial" pitchFamily="34" charset="0"/>
              </a:rPr>
              <a:t>What is Planning? </a:t>
            </a:r>
            <a:endParaRPr lang="en-US" sz="2400" b="1" smtClean="0">
              <a:solidFill>
                <a:schemeClr val="bg1"/>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t>40</a:t>
            </a:fld>
            <a:endParaRPr lang="en-US"/>
          </a:p>
        </p:txBody>
      </p:sp>
      <p:sp>
        <p:nvSpPr>
          <p:cNvPr id="7" name="TextBox 6"/>
          <p:cNvSpPr txBox="1"/>
          <p:nvPr/>
        </p:nvSpPr>
        <p:spPr>
          <a:xfrm>
            <a:off x="266234" y="1151550"/>
            <a:ext cx="8619210" cy="5678478"/>
          </a:xfrm>
          <a:prstGeom prst="rect">
            <a:avLst/>
          </a:prstGeom>
          <a:noFill/>
        </p:spPr>
        <p:txBody>
          <a:bodyPr wrap="square" rtlCol="0">
            <a:spAutoFit/>
          </a:bodyPr>
          <a:lstStyle/>
          <a:p>
            <a:pPr marL="457200" indent="-457200">
              <a:buFont typeface="Arial" pitchFamily="34" charset="0"/>
              <a:buChar char="•"/>
            </a:pPr>
            <a:r>
              <a:rPr lang="en-US" sz="2300" dirty="0" smtClean="0"/>
              <a:t>“The goal of planning is to maximize the health, safety, and economic wellbeing of all people living in our communities” – APA </a:t>
            </a:r>
          </a:p>
          <a:p>
            <a:pPr marL="457200" indent="-457200">
              <a:buFont typeface="Arial" pitchFamily="34" charset="0"/>
              <a:buChar char="•"/>
            </a:pPr>
            <a:r>
              <a:rPr lang="en-US" sz="2300" dirty="0" smtClean="0"/>
              <a:t>“A… borough shall provide for planning, platting, and land use regulation on an </a:t>
            </a:r>
            <a:r>
              <a:rPr lang="en-US" sz="2300" dirty="0" err="1" smtClean="0"/>
              <a:t>areawide</a:t>
            </a:r>
            <a:r>
              <a:rPr lang="en-US" sz="2300" dirty="0" smtClean="0"/>
              <a:t> basis.…</a:t>
            </a:r>
            <a:r>
              <a:rPr lang="en-US" sz="2300" u="sng" dirty="0" smtClean="0"/>
              <a:t>for the systematic and organized development of the borough</a:t>
            </a:r>
            <a:r>
              <a:rPr lang="en-US" sz="2300" dirty="0" smtClean="0"/>
              <a:t>” (AS 29.40.010)</a:t>
            </a:r>
          </a:p>
          <a:p>
            <a:pPr marL="457200" indent="-457200">
              <a:buFont typeface="Arial" pitchFamily="34" charset="0"/>
              <a:buChar char="•"/>
            </a:pPr>
            <a:r>
              <a:rPr lang="en-US" sz="2300" dirty="0" smtClean="0"/>
              <a:t>“…in order to implement the plan, the </a:t>
            </a:r>
            <a:r>
              <a:rPr lang="en-US" sz="2300" u="sng" dirty="0" smtClean="0"/>
              <a:t>assembly by ordinance shall adopt or amend provisions governing the use and occupancy of land</a:t>
            </a:r>
            <a:r>
              <a:rPr lang="en-US" sz="2300" dirty="0"/>
              <a:t> that may include, but are not limited to,</a:t>
            </a:r>
          </a:p>
          <a:p>
            <a:pPr lvl="1"/>
            <a:r>
              <a:rPr lang="en-US" sz="2300" dirty="0" smtClean="0"/>
              <a:t>(1) </a:t>
            </a:r>
            <a:r>
              <a:rPr lang="en-US" sz="2300" u="sng" dirty="0" smtClean="0"/>
              <a:t>zoning</a:t>
            </a:r>
            <a:r>
              <a:rPr lang="en-US" sz="2300" dirty="0" smtClean="0"/>
              <a:t> regulations… </a:t>
            </a:r>
          </a:p>
          <a:p>
            <a:pPr lvl="1"/>
            <a:r>
              <a:rPr lang="en-US" sz="2300" dirty="0" smtClean="0"/>
              <a:t>(2) </a:t>
            </a:r>
            <a:r>
              <a:rPr lang="en-US" sz="2300" u="sng" dirty="0"/>
              <a:t>land use permit requirements </a:t>
            </a:r>
            <a:r>
              <a:rPr lang="en-US" sz="2300" dirty="0"/>
              <a:t>designed to encourage or discourage specified uses and construction of specified structures, or to minimize unfavorable effects of uses and the construction of structures” (AS 29.40.040)</a:t>
            </a:r>
          </a:p>
          <a:p>
            <a:pPr marL="914400" lvl="1" indent="-457200">
              <a:buFont typeface="Arial" pitchFamily="34" charset="0"/>
              <a:buChar char="•"/>
            </a:pPr>
            <a:endParaRPr lang="en-US" dirty="0" smtClean="0"/>
          </a:p>
        </p:txBody>
      </p:sp>
    </p:spTree>
    <p:extLst>
      <p:ext uri="{BB962C8B-B14F-4D97-AF65-F5344CB8AC3E}">
        <p14:creationId xmlns:p14="http://schemas.microsoft.com/office/powerpoint/2010/main" val="11298816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FNSB Regional Comprehensive Plan</a:t>
            </a:r>
            <a:endParaRPr lang="en-US" sz="2400" b="1" smtClean="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defPPr/>
          </a:lstStyle>
          <a:p>
            <a:fld id="{B6F15528-21DE-4FAA-801E-634DDDAF4B2B}" type="slidenum">
              <a:rPr lang="en-US" smtClean="0"/>
              <a:pPr/>
              <a:t>41</a:t>
            </a:fld>
            <a:endParaRPr lang="en-US"/>
          </a:p>
        </p:txBody>
      </p:sp>
      <p:sp>
        <p:nvSpPr>
          <p:cNvPr id="7" name="TextBox 6"/>
          <p:cNvSpPr txBox="1"/>
          <p:nvPr/>
        </p:nvSpPr>
        <p:spPr>
          <a:xfrm>
            <a:off x="381000" y="1131736"/>
            <a:ext cx="4395216" cy="5693866"/>
          </a:xfrm>
          <a:prstGeom prst="rect">
            <a:avLst/>
          </a:prstGeom>
          <a:noFill/>
        </p:spPr>
        <p:txBody>
          <a:bodyPr wrap="square" rtlCol="0">
            <a:spAutoFit/>
          </a:bodyPr>
          <a:lstStyle>
            <a:defPPr/>
          </a:lstStyle>
          <a:p>
            <a:pPr marL="457200" indent="-457200">
              <a:buFont typeface="Arial" pitchFamily="34" charset="0"/>
              <a:buChar char="•"/>
            </a:pPr>
            <a:r>
              <a:rPr lang="en-US" sz="2800" smtClean="0"/>
              <a:t>Required by State</a:t>
            </a:r>
          </a:p>
          <a:p>
            <a:pPr marL="457200" indent="-457200">
              <a:buFont typeface="Arial" pitchFamily="34" charset="0"/>
              <a:buChar char="•"/>
            </a:pPr>
            <a:r>
              <a:rPr lang="en-US" sz="2800" smtClean="0"/>
              <a:t>Land use decision making framework </a:t>
            </a:r>
            <a:endParaRPr lang="en-US" sz="2800"/>
          </a:p>
          <a:p>
            <a:pPr marL="457200" indent="-457200">
              <a:buFont typeface="Arial" pitchFamily="34" charset="0"/>
              <a:buChar char="•"/>
            </a:pPr>
            <a:r>
              <a:rPr lang="en-US" sz="2800" smtClean="0"/>
              <a:t>Set of Goals, Strategies and Actions</a:t>
            </a:r>
          </a:p>
          <a:p>
            <a:pPr marL="457200" indent="-457200">
              <a:buFont typeface="Arial" pitchFamily="34" charset="0"/>
              <a:buChar char="•"/>
            </a:pPr>
            <a:r>
              <a:rPr lang="en-US" sz="2800" smtClean="0"/>
              <a:t>Comprehensive Plan adopted in 2005, map amended in 1990</a:t>
            </a:r>
            <a:endParaRPr lang="en-US" sz="2800"/>
          </a:p>
          <a:p>
            <a:pPr marL="457200" indent="-457200">
              <a:buFont typeface="Arial" pitchFamily="34" charset="0"/>
              <a:buChar char="•"/>
            </a:pPr>
            <a:r>
              <a:rPr lang="en-US" sz="2800" smtClean="0"/>
              <a:t>Zoning code amendments and rezones are required to comply with this plan</a:t>
            </a:r>
          </a:p>
        </p:txBody>
      </p:sp>
      <p:pic>
        <p:nvPicPr>
          <p:cNvPr id="6" name="Picture 5"/>
          <p:cNvPicPr>
            <a:picLocks noChangeAspect="1"/>
          </p:cNvPicPr>
          <p:nvPr/>
        </p:nvPicPr>
        <p:blipFill>
          <a:blip r:embed="rId3"/>
          <a:stretch>
            <a:fillRect/>
          </a:stretch>
        </p:blipFill>
        <p:spPr>
          <a:xfrm>
            <a:off x="4876800" y="1208202"/>
            <a:ext cx="3962400" cy="5110048"/>
          </a:xfrm>
          <a:prstGeom prst="rect">
            <a:avLst/>
          </a:prstGeom>
        </p:spPr>
      </p:pic>
    </p:spTree>
    <p:extLst>
      <p:ext uri="{BB962C8B-B14F-4D97-AF65-F5344CB8AC3E}">
        <p14:creationId xmlns:p14="http://schemas.microsoft.com/office/powerpoint/2010/main" val="371973924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FNSB Regional Comprehensive Plan Map</a:t>
            </a:r>
            <a:endParaRPr lang="en-US" sz="2400" b="1" smtClean="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defPPr/>
          </a:lstStyle>
          <a:p>
            <a:fld id="{B6F15528-21DE-4FAA-801E-634DDDAF4B2B}" type="slidenum">
              <a:rPr lang="en-US" smtClean="0"/>
              <a:pPr/>
              <a:t>42</a:t>
            </a:fld>
            <a:endParaRPr lang="en-US"/>
          </a:p>
        </p:txBody>
      </p:sp>
      <p:pic>
        <p:nvPicPr>
          <p:cNvPr id="2" name="Picture 1"/>
          <p:cNvPicPr>
            <a:picLocks noChangeAspect="1"/>
          </p:cNvPicPr>
          <p:nvPr/>
        </p:nvPicPr>
        <p:blipFill>
          <a:blip r:embed="rId3"/>
          <a:stretch>
            <a:fillRect/>
          </a:stretch>
        </p:blipFill>
        <p:spPr>
          <a:xfrm>
            <a:off x="672495" y="1295400"/>
            <a:ext cx="7823805" cy="4827260"/>
          </a:xfrm>
          <a:prstGeom prst="rect">
            <a:avLst/>
          </a:prstGeom>
        </p:spPr>
      </p:pic>
    </p:spTree>
    <p:extLst>
      <p:ext uri="{BB962C8B-B14F-4D97-AF65-F5344CB8AC3E}">
        <p14:creationId xmlns:p14="http://schemas.microsoft.com/office/powerpoint/2010/main" val="42489417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FNSB Sub-Area Plans</a:t>
            </a:r>
            <a:endParaRPr lang="en-US" sz="2400" b="1" smtClean="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defPPr/>
          </a:lstStyle>
          <a:p>
            <a:fld id="{B6F15528-21DE-4FAA-801E-634DDDAF4B2B}" type="slidenum">
              <a:rPr lang="en-US" smtClean="0"/>
              <a:pPr/>
              <a:t>43</a:t>
            </a:fld>
            <a:endParaRPr lang="en-US"/>
          </a:p>
        </p:txBody>
      </p:sp>
      <p:sp>
        <p:nvSpPr>
          <p:cNvPr id="7" name="TextBox 6"/>
          <p:cNvSpPr txBox="1"/>
          <p:nvPr/>
        </p:nvSpPr>
        <p:spPr>
          <a:xfrm>
            <a:off x="381000" y="1219200"/>
            <a:ext cx="3679080" cy="4401205"/>
          </a:xfrm>
          <a:prstGeom prst="rect">
            <a:avLst/>
          </a:prstGeom>
          <a:noFill/>
        </p:spPr>
        <p:txBody>
          <a:bodyPr wrap="square" rtlCol="0">
            <a:spAutoFit/>
          </a:bodyPr>
          <a:lstStyle>
            <a:defPPr/>
          </a:lstStyle>
          <a:p>
            <a:pPr marL="457200" indent="-457200">
              <a:buFont typeface="Arial" pitchFamily="34" charset="0"/>
              <a:buChar char="•"/>
            </a:pPr>
            <a:r>
              <a:rPr lang="en-US" sz="2800" dirty="0" smtClean="0"/>
              <a:t>City of North Pole Land Use Plan (2010)</a:t>
            </a:r>
          </a:p>
          <a:p>
            <a:pPr marL="457200" indent="-457200">
              <a:buFont typeface="Arial" pitchFamily="34" charset="0"/>
              <a:buChar char="•"/>
            </a:pPr>
            <a:endParaRPr lang="en-US" sz="2800" dirty="0" smtClean="0"/>
          </a:p>
          <a:p>
            <a:pPr marL="457200" indent="-457200">
              <a:buFont typeface="Arial" pitchFamily="34" charset="0"/>
              <a:buChar char="•"/>
            </a:pPr>
            <a:r>
              <a:rPr lang="en-US" sz="2800" dirty="0" smtClean="0"/>
              <a:t>Downtown Fairbanks Plan (in progress)</a:t>
            </a:r>
          </a:p>
          <a:p>
            <a:pPr marL="457200" indent="-457200">
              <a:buFont typeface="Arial" pitchFamily="34" charset="0"/>
              <a:buChar char="•"/>
            </a:pPr>
            <a:endParaRPr lang="en-US" sz="2800" dirty="0" smtClean="0"/>
          </a:p>
          <a:p>
            <a:pPr marL="457200" indent="-457200">
              <a:buFont typeface="Arial" pitchFamily="34" charset="0"/>
              <a:buChar char="•"/>
            </a:pPr>
            <a:r>
              <a:rPr lang="en-US" sz="2800" dirty="0" smtClean="0"/>
              <a:t>Salcha-Badger Road Area Plan (Adopted 9/12/19)</a:t>
            </a:r>
          </a:p>
        </p:txBody>
      </p:sp>
      <p:pic>
        <p:nvPicPr>
          <p:cNvPr id="2" name="Picture 1"/>
          <p:cNvPicPr>
            <a:picLocks noChangeAspect="1"/>
          </p:cNvPicPr>
          <p:nvPr/>
        </p:nvPicPr>
        <p:blipFill>
          <a:blip r:embed="rId3"/>
          <a:srcRect l="4758" r="2457"/>
          <a:stretch>
            <a:fillRect/>
          </a:stretch>
        </p:blipFill>
        <p:spPr>
          <a:xfrm rot="5400000">
            <a:off x="4854644" y="577036"/>
            <a:ext cx="3048000" cy="4637128"/>
          </a:xfrm>
          <a:prstGeom prst="rect">
            <a:avLst/>
          </a:prstGeom>
        </p:spPr>
      </p:pic>
    </p:spTree>
    <p:extLst>
      <p:ext uri="{BB962C8B-B14F-4D97-AF65-F5344CB8AC3E}">
        <p14:creationId xmlns:p14="http://schemas.microsoft.com/office/powerpoint/2010/main" val="170123440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31" y="0"/>
            <a:ext cx="9144931" cy="1066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F0F3846-7290-4130-941C-301749FCB25D}"/>
              </a:ext>
            </a:extLst>
          </p:cNvPr>
          <p:cNvSpPr>
            <a:spLocks noGrp="1"/>
          </p:cNvSpPr>
          <p:nvPr>
            <p:ph type="title"/>
          </p:nvPr>
        </p:nvSpPr>
        <p:spPr>
          <a:xfrm>
            <a:off x="287881" y="-10214"/>
            <a:ext cx="8229600" cy="1143000"/>
          </a:xfrm>
        </p:spPr>
        <p:txBody>
          <a:bodyPr>
            <a:normAutofit fontScale="90000"/>
          </a:bodyPr>
          <a:lstStyle/>
          <a:p>
            <a:r>
              <a:rPr lang="en-US" sz="3600" dirty="0">
                <a:solidFill>
                  <a:schemeClr val="bg1"/>
                </a:solidFill>
              </a:rPr>
              <a:t>Current Challenge and Potential Solution</a:t>
            </a:r>
          </a:p>
        </p:txBody>
      </p:sp>
      <p:sp>
        <p:nvSpPr>
          <p:cNvPr id="3" name="Slide Number Placeholder 2">
            <a:extLst>
              <a:ext uri="{FF2B5EF4-FFF2-40B4-BE49-F238E27FC236}">
                <a16:creationId xmlns:a16="http://schemas.microsoft.com/office/drawing/2014/main" id="{203DC80D-4AAA-4771-8C72-60F49F745373}"/>
              </a:ext>
            </a:extLst>
          </p:cNvPr>
          <p:cNvSpPr>
            <a:spLocks noGrp="1"/>
          </p:cNvSpPr>
          <p:nvPr>
            <p:ph type="sldNum" sz="quarter" idx="4294967295"/>
          </p:nvPr>
        </p:nvSpPr>
        <p:spPr/>
        <p:txBody>
          <a:bodyPr/>
          <a:lstStyle/>
          <a:p>
            <a:endParaRPr lang="en-US" dirty="0"/>
          </a:p>
        </p:txBody>
      </p:sp>
      <p:pic>
        <p:nvPicPr>
          <p:cNvPr id="7" name="Picture 6">
            <a:extLst>
              <a:ext uri="{FF2B5EF4-FFF2-40B4-BE49-F238E27FC236}">
                <a16:creationId xmlns:a16="http://schemas.microsoft.com/office/drawing/2014/main" id="{52DAA6B3-A262-426C-9B62-AF1D4BC3208E}"/>
              </a:ext>
            </a:extLst>
          </p:cNvPr>
          <p:cNvPicPr>
            <a:picLocks noChangeAspect="1"/>
          </p:cNvPicPr>
          <p:nvPr/>
        </p:nvPicPr>
        <p:blipFill rotWithShape="1">
          <a:blip r:embed="rId4"/>
          <a:srcRect l="53081"/>
          <a:stretch/>
        </p:blipFill>
        <p:spPr>
          <a:xfrm>
            <a:off x="259740" y="1171657"/>
            <a:ext cx="4558005" cy="3808906"/>
          </a:xfrm>
          <a:prstGeom prst="rect">
            <a:avLst/>
          </a:prstGeom>
        </p:spPr>
      </p:pic>
      <p:sp>
        <p:nvSpPr>
          <p:cNvPr id="2" name="TextBox 1">
            <a:extLst>
              <a:ext uri="{FF2B5EF4-FFF2-40B4-BE49-F238E27FC236}">
                <a16:creationId xmlns:a16="http://schemas.microsoft.com/office/drawing/2014/main" id="{E5DEE696-D350-4B92-AB3A-212B2C575303}"/>
              </a:ext>
            </a:extLst>
          </p:cNvPr>
          <p:cNvSpPr txBox="1"/>
          <p:nvPr/>
        </p:nvSpPr>
        <p:spPr>
          <a:xfrm>
            <a:off x="4620193" y="1225157"/>
            <a:ext cx="4332312" cy="1877437"/>
          </a:xfrm>
          <a:prstGeom prst="rect">
            <a:avLst/>
          </a:prstGeom>
          <a:noFill/>
        </p:spPr>
        <p:txBody>
          <a:bodyPr wrap="square" rtlCol="0">
            <a:spAutoFit/>
          </a:bodyPr>
          <a:lstStyle/>
          <a:p>
            <a:pPr algn="ctr"/>
            <a:r>
              <a:rPr lang="en-US" sz="2400" dirty="0"/>
              <a:t>Current FNSB </a:t>
            </a:r>
            <a:r>
              <a:rPr lang="en-US" sz="2400" b="1" dirty="0"/>
              <a:t>land use policies for the area do not align</a:t>
            </a:r>
            <a:r>
              <a:rPr lang="en-US" sz="2400" dirty="0"/>
              <a:t> with existing or desired future land use.</a:t>
            </a:r>
          </a:p>
          <a:p>
            <a:endParaRPr lang="en-US" sz="2000" dirty="0"/>
          </a:p>
        </p:txBody>
      </p:sp>
      <p:sp>
        <p:nvSpPr>
          <p:cNvPr id="9" name="Arrow: Right 8">
            <a:extLst>
              <a:ext uri="{FF2B5EF4-FFF2-40B4-BE49-F238E27FC236}">
                <a16:creationId xmlns:a16="http://schemas.microsoft.com/office/drawing/2014/main" id="{4CB26209-81FA-436F-8915-30FF7B91100E}"/>
              </a:ext>
            </a:extLst>
          </p:cNvPr>
          <p:cNvSpPr/>
          <p:nvPr/>
        </p:nvSpPr>
        <p:spPr>
          <a:xfrm>
            <a:off x="4809475" y="2797817"/>
            <a:ext cx="1233516" cy="1469234"/>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result: </a:t>
            </a:r>
          </a:p>
        </p:txBody>
      </p:sp>
      <p:sp>
        <p:nvSpPr>
          <p:cNvPr id="10" name="TextBox 9">
            <a:extLst>
              <a:ext uri="{FF2B5EF4-FFF2-40B4-BE49-F238E27FC236}">
                <a16:creationId xmlns:a16="http://schemas.microsoft.com/office/drawing/2014/main" id="{A71206CC-399C-4D0B-AE2B-BB74DE67BE07}"/>
              </a:ext>
            </a:extLst>
          </p:cNvPr>
          <p:cNvSpPr txBox="1"/>
          <p:nvPr/>
        </p:nvSpPr>
        <p:spPr>
          <a:xfrm>
            <a:off x="5914939" y="3054147"/>
            <a:ext cx="3037566" cy="1569660"/>
          </a:xfrm>
          <a:prstGeom prst="rect">
            <a:avLst/>
          </a:prstGeom>
          <a:noFill/>
        </p:spPr>
        <p:txBody>
          <a:bodyPr wrap="square" rtlCol="0">
            <a:spAutoFit/>
          </a:bodyPr>
          <a:lstStyle/>
          <a:p>
            <a:pPr algn="ctr"/>
            <a:r>
              <a:rPr lang="en-US" sz="2400" b="1" dirty="0"/>
              <a:t>Conflicting land uses </a:t>
            </a:r>
            <a:r>
              <a:rPr lang="en-US" sz="2400" dirty="0"/>
              <a:t>and </a:t>
            </a:r>
            <a:r>
              <a:rPr lang="en-US" sz="2400" b="1" dirty="0"/>
              <a:t>no guidance</a:t>
            </a:r>
            <a:r>
              <a:rPr lang="en-US" sz="2400" dirty="0"/>
              <a:t> for future growth.</a:t>
            </a:r>
          </a:p>
          <a:p>
            <a:pPr algn="ctr"/>
            <a:endParaRPr lang="en-US" sz="2400" dirty="0"/>
          </a:p>
        </p:txBody>
      </p:sp>
      <p:sp>
        <p:nvSpPr>
          <p:cNvPr id="11" name="TextBox 10">
            <a:extLst>
              <a:ext uri="{FF2B5EF4-FFF2-40B4-BE49-F238E27FC236}">
                <a16:creationId xmlns:a16="http://schemas.microsoft.com/office/drawing/2014/main" id="{979E06B9-794C-4B0D-9553-50A781120EF4}"/>
              </a:ext>
            </a:extLst>
          </p:cNvPr>
          <p:cNvSpPr txBox="1"/>
          <p:nvPr/>
        </p:nvSpPr>
        <p:spPr>
          <a:xfrm>
            <a:off x="287881" y="4980563"/>
            <a:ext cx="4521593" cy="1508105"/>
          </a:xfrm>
          <a:prstGeom prst="rect">
            <a:avLst/>
          </a:prstGeom>
          <a:noFill/>
        </p:spPr>
        <p:txBody>
          <a:bodyPr wrap="square" rtlCol="0">
            <a:spAutoFit/>
          </a:bodyPr>
          <a:lstStyle/>
          <a:p>
            <a:pPr algn="ctr"/>
            <a:r>
              <a:rPr lang="en-US" sz="2400" dirty="0"/>
              <a:t>The proposed area plan </a:t>
            </a:r>
          </a:p>
          <a:p>
            <a:pPr algn="ctr"/>
            <a:r>
              <a:rPr lang="en-US" sz="2400" b="1" dirty="0"/>
              <a:t>Future Land Use Map </a:t>
            </a:r>
            <a:r>
              <a:rPr lang="en-US" sz="2400" dirty="0"/>
              <a:t>aligns with existing or desired future land use.</a:t>
            </a:r>
          </a:p>
          <a:p>
            <a:endParaRPr lang="en-US" sz="2000" dirty="0"/>
          </a:p>
        </p:txBody>
      </p:sp>
      <p:sp>
        <p:nvSpPr>
          <p:cNvPr id="12" name="Arrow: Right 11">
            <a:extLst>
              <a:ext uri="{FF2B5EF4-FFF2-40B4-BE49-F238E27FC236}">
                <a16:creationId xmlns:a16="http://schemas.microsoft.com/office/drawing/2014/main" id="{5EBF9D7F-8FBB-406F-872F-F1BB7A49AD3A}"/>
              </a:ext>
            </a:extLst>
          </p:cNvPr>
          <p:cNvSpPr/>
          <p:nvPr/>
        </p:nvSpPr>
        <p:spPr>
          <a:xfrm>
            <a:off x="4809475" y="4980563"/>
            <a:ext cx="1233516" cy="1469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result: </a:t>
            </a:r>
          </a:p>
        </p:txBody>
      </p:sp>
      <p:sp>
        <p:nvSpPr>
          <p:cNvPr id="13" name="TextBox 12">
            <a:extLst>
              <a:ext uri="{FF2B5EF4-FFF2-40B4-BE49-F238E27FC236}">
                <a16:creationId xmlns:a16="http://schemas.microsoft.com/office/drawing/2014/main" id="{46844A97-89C1-4077-B9B0-7515C73404E0}"/>
              </a:ext>
            </a:extLst>
          </p:cNvPr>
          <p:cNvSpPr txBox="1"/>
          <p:nvPr/>
        </p:nvSpPr>
        <p:spPr>
          <a:xfrm>
            <a:off x="5914939" y="4980563"/>
            <a:ext cx="3037566" cy="1938992"/>
          </a:xfrm>
          <a:prstGeom prst="rect">
            <a:avLst/>
          </a:prstGeom>
          <a:noFill/>
        </p:spPr>
        <p:txBody>
          <a:bodyPr wrap="square" rtlCol="0">
            <a:spAutoFit/>
          </a:bodyPr>
          <a:lstStyle/>
          <a:p>
            <a:pPr algn="ctr"/>
            <a:r>
              <a:rPr lang="en-US" sz="2400" b="1" dirty="0"/>
              <a:t>Protection</a:t>
            </a:r>
            <a:r>
              <a:rPr lang="en-US" sz="2400" dirty="0"/>
              <a:t> of what residents value most and a </a:t>
            </a:r>
            <a:r>
              <a:rPr lang="en-US" sz="2400" b="1" dirty="0"/>
              <a:t>clear guide </a:t>
            </a:r>
            <a:r>
              <a:rPr lang="en-US" sz="2400" dirty="0"/>
              <a:t>for future growth.</a:t>
            </a:r>
          </a:p>
          <a:p>
            <a:pPr algn="ctr"/>
            <a:endParaRPr lang="en-US" sz="2400" dirty="0"/>
          </a:p>
        </p:txBody>
      </p:sp>
    </p:spTree>
    <p:custDataLst>
      <p:tags r:id="rId1"/>
    </p:custDataLst>
    <p:extLst>
      <p:ext uri="{BB962C8B-B14F-4D97-AF65-F5344CB8AC3E}">
        <p14:creationId xmlns:p14="http://schemas.microsoft.com/office/powerpoint/2010/main" val="31260126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03FB-9ED2-4084-8CEF-CCEDD8D0258E}"/>
              </a:ext>
            </a:extLst>
          </p:cNvPr>
          <p:cNvSpPr>
            <a:spLocks noGrp="1"/>
          </p:cNvSpPr>
          <p:nvPr>
            <p:ph type="title"/>
          </p:nvPr>
        </p:nvSpPr>
        <p:spPr>
          <a:xfrm>
            <a:off x="0" y="0"/>
            <a:ext cx="2948207" cy="6858000"/>
          </a:xfrm>
        </p:spPr>
        <p:txBody>
          <a:bodyPr>
            <a:normAutofit/>
          </a:bodyPr>
          <a:lstStyle/>
          <a:p>
            <a:pPr algn="ctr"/>
            <a:r>
              <a:rPr lang="en-US" dirty="0"/>
              <a:t/>
            </a:r>
            <a:br>
              <a:rPr lang="en-US" dirty="0"/>
            </a:br>
            <a:r>
              <a:rPr lang="en-US" b="1" dirty="0"/>
              <a:t>Future Land Use Map</a:t>
            </a:r>
            <a:br>
              <a:rPr lang="en-US" b="1" dirty="0"/>
            </a:br>
            <a:r>
              <a:rPr lang="en-US" b="1" dirty="0"/>
              <a:t/>
            </a:r>
            <a:br>
              <a:rPr lang="en-US" b="1" dirty="0"/>
            </a:br>
            <a:r>
              <a:rPr lang="en-US" dirty="0"/>
              <a:t>What is it again? How does it relate to existing policies?</a:t>
            </a:r>
          </a:p>
        </p:txBody>
      </p:sp>
      <p:sp>
        <p:nvSpPr>
          <p:cNvPr id="3" name="Slide Number Placeholder 2">
            <a:extLst>
              <a:ext uri="{FF2B5EF4-FFF2-40B4-BE49-F238E27FC236}">
                <a16:creationId xmlns:a16="http://schemas.microsoft.com/office/drawing/2014/main" id="{7D78F6CC-D6FB-49AC-A5EF-D6998ADDD947}"/>
              </a:ext>
            </a:extLst>
          </p:cNvPr>
          <p:cNvSpPr>
            <a:spLocks noGrp="1"/>
          </p:cNvSpPr>
          <p:nvPr>
            <p:ph type="sldNum" sz="quarter" idx="10"/>
          </p:nvPr>
        </p:nvSpPr>
        <p:spPr/>
        <p:txBody>
          <a:bodyPr/>
          <a:lstStyle/>
          <a:p>
            <a:fld id="{E6D75B7E-B4DF-4035-AB5B-F2959FA9D367}" type="slidenum">
              <a:rPr lang="en-US" smtClean="0"/>
              <a:pPr/>
              <a:t>45</a:t>
            </a:fld>
            <a:endParaRPr lang="en-US"/>
          </a:p>
        </p:txBody>
      </p:sp>
      <p:pic>
        <p:nvPicPr>
          <p:cNvPr id="4" name="Picture 3">
            <a:extLst>
              <a:ext uri="{FF2B5EF4-FFF2-40B4-BE49-F238E27FC236}">
                <a16:creationId xmlns:a16="http://schemas.microsoft.com/office/drawing/2014/main" id="{3409F4EF-B42C-410A-908C-F5DA9B73ACC0}"/>
              </a:ext>
            </a:extLst>
          </p:cNvPr>
          <p:cNvPicPr>
            <a:picLocks noChangeAspect="1"/>
          </p:cNvPicPr>
          <p:nvPr/>
        </p:nvPicPr>
        <p:blipFill>
          <a:blip r:embed="rId2"/>
          <a:stretch>
            <a:fillRect/>
          </a:stretch>
        </p:blipFill>
        <p:spPr>
          <a:xfrm>
            <a:off x="3084108" y="0"/>
            <a:ext cx="5405227" cy="6858000"/>
          </a:xfrm>
          <a:prstGeom prst="rect">
            <a:avLst/>
          </a:prstGeom>
        </p:spPr>
      </p:pic>
    </p:spTree>
    <p:extLst>
      <p:ext uri="{BB962C8B-B14F-4D97-AF65-F5344CB8AC3E}">
        <p14:creationId xmlns:p14="http://schemas.microsoft.com/office/powerpoint/2010/main" val="1358169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FAAAD-1BB8-4373-8344-DB5554ABB01E}"/>
              </a:ext>
            </a:extLst>
          </p:cNvPr>
          <p:cNvSpPr>
            <a:spLocks noGrp="1"/>
          </p:cNvSpPr>
          <p:nvPr>
            <p:ph type="title"/>
          </p:nvPr>
        </p:nvSpPr>
        <p:spPr>
          <a:xfrm>
            <a:off x="422661" y="44037"/>
            <a:ext cx="8201452" cy="946563"/>
          </a:xfrm>
        </p:spPr>
        <p:txBody>
          <a:bodyPr>
            <a:normAutofit/>
          </a:bodyPr>
          <a:lstStyle/>
          <a:p>
            <a:pPr algn="ctr"/>
            <a:r>
              <a:rPr lang="en-US" dirty="0" smtClean="0">
                <a:solidFill>
                  <a:schemeClr val="bg1"/>
                </a:solidFill>
              </a:rPr>
              <a:t>Implementing Comp Plan</a:t>
            </a:r>
            <a:endParaRPr lang="en-US" dirty="0">
              <a:solidFill>
                <a:schemeClr val="bg1"/>
              </a:solidFill>
            </a:endParaRPr>
          </a:p>
        </p:txBody>
      </p:sp>
      <p:sp>
        <p:nvSpPr>
          <p:cNvPr id="7" name="Content Placeholder 6">
            <a:extLst>
              <a:ext uri="{FF2B5EF4-FFF2-40B4-BE49-F238E27FC236}">
                <a16:creationId xmlns:a16="http://schemas.microsoft.com/office/drawing/2014/main" id="{A470341B-161D-44C1-A5D1-8AF72D929B49}"/>
              </a:ext>
            </a:extLst>
          </p:cNvPr>
          <p:cNvSpPr>
            <a:spLocks noGrp="1"/>
          </p:cNvSpPr>
          <p:nvPr>
            <p:ph idx="1"/>
          </p:nvPr>
        </p:nvSpPr>
        <p:spPr>
          <a:xfrm>
            <a:off x="303132" y="1473800"/>
            <a:ext cx="8767655" cy="4708477"/>
          </a:xfrm>
        </p:spPr>
        <p:txBody>
          <a:bodyPr>
            <a:normAutofit/>
          </a:bodyPr>
          <a:lstStyle/>
          <a:p>
            <a:pPr lvl="0">
              <a:lnSpc>
                <a:spcPct val="100000"/>
              </a:lnSpc>
            </a:pPr>
            <a:r>
              <a:rPr lang="en-US" sz="3400" dirty="0" smtClean="0"/>
              <a:t>Amending Regulations</a:t>
            </a:r>
          </a:p>
          <a:p>
            <a:pPr lvl="1"/>
            <a:r>
              <a:rPr lang="en-US" sz="2600" dirty="0" smtClean="0"/>
              <a:t>Zoning</a:t>
            </a:r>
          </a:p>
          <a:p>
            <a:pPr lvl="1"/>
            <a:r>
              <a:rPr lang="en-US" sz="2600" dirty="0" smtClean="0"/>
              <a:t>Rezoning</a:t>
            </a:r>
          </a:p>
          <a:p>
            <a:pPr lvl="1"/>
            <a:r>
              <a:rPr lang="en-US" sz="2600" dirty="0" smtClean="0"/>
              <a:t>Subdivisions</a:t>
            </a:r>
          </a:p>
          <a:p>
            <a:pPr lvl="1">
              <a:lnSpc>
                <a:spcPct val="100000"/>
              </a:lnSpc>
            </a:pPr>
            <a:endParaRPr lang="en-US" sz="3000" dirty="0"/>
          </a:p>
          <a:p>
            <a:pPr lvl="1">
              <a:lnSpc>
                <a:spcPct val="100000"/>
              </a:lnSpc>
            </a:pPr>
            <a:endParaRPr lang="en-US" sz="3000" dirty="0"/>
          </a:p>
          <a:p>
            <a:pPr>
              <a:lnSpc>
                <a:spcPct val="100000"/>
              </a:lnSpc>
            </a:pPr>
            <a:endParaRPr lang="en-US" sz="3400" dirty="0"/>
          </a:p>
        </p:txBody>
      </p:sp>
      <p:sp>
        <p:nvSpPr>
          <p:cNvPr id="3" name="Slide Number Placeholder 2">
            <a:extLst>
              <a:ext uri="{FF2B5EF4-FFF2-40B4-BE49-F238E27FC236}">
                <a16:creationId xmlns:a16="http://schemas.microsoft.com/office/drawing/2014/main" id="{D4DC46CE-0A44-47F5-88AD-777634D5A5CE}"/>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8799A7">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3FF417FA-285F-48E8-A58E-BC2BC1F3E069}"/>
              </a:ext>
            </a:extLst>
          </p:cNvPr>
          <p:cNvSpPr txBox="1"/>
          <p:nvPr/>
        </p:nvSpPr>
        <p:spPr>
          <a:xfrm>
            <a:off x="622840" y="3717730"/>
            <a:ext cx="8201452" cy="2308324"/>
          </a:xfrm>
          <a:prstGeom prst="rect">
            <a:avLst/>
          </a:prstGeom>
          <a:noFill/>
        </p:spPr>
        <p:txBody>
          <a:bodyPr wrap="square" rtlCol="0">
            <a:spAutoFit/>
          </a:bodyPr>
          <a:lstStyle/>
          <a:p>
            <a:r>
              <a:rPr lang="en-US" sz="2400" dirty="0" smtClean="0">
                <a:latin typeface="+mj-lt"/>
              </a:rPr>
              <a:t>Examples:</a:t>
            </a:r>
          </a:p>
          <a:p>
            <a:endParaRPr lang="en-US" sz="2400" dirty="0">
              <a:latin typeface="+mj-lt"/>
            </a:endParaRPr>
          </a:p>
          <a:p>
            <a:pPr marL="342900" indent="-342900">
              <a:buFont typeface="Arial" panose="020B0604020202020204" pitchFamily="34" charset="0"/>
              <a:buChar char="•"/>
            </a:pPr>
            <a:r>
              <a:rPr lang="en-US" sz="2400" dirty="0" smtClean="0">
                <a:latin typeface="+mj-lt"/>
              </a:rPr>
              <a:t>Marijuana Facilities</a:t>
            </a:r>
          </a:p>
          <a:p>
            <a:pPr marL="342900" indent="-342900">
              <a:buFont typeface="Arial" panose="020B0604020202020204" pitchFamily="34" charset="0"/>
              <a:buChar char="•"/>
            </a:pPr>
            <a:r>
              <a:rPr lang="en-US" sz="2400" dirty="0" smtClean="0">
                <a:latin typeface="+mj-lt"/>
              </a:rPr>
              <a:t>Setbacks</a:t>
            </a:r>
          </a:p>
          <a:p>
            <a:pPr marL="342900" indent="-342900">
              <a:buFont typeface="Arial" panose="020B0604020202020204" pitchFamily="34" charset="0"/>
              <a:buChar char="•"/>
            </a:pPr>
            <a:r>
              <a:rPr lang="en-US" sz="2400" dirty="0" smtClean="0">
                <a:latin typeface="+mj-lt"/>
              </a:rPr>
              <a:t>Community Gardens</a:t>
            </a:r>
          </a:p>
          <a:p>
            <a:pPr marL="342900" indent="-342900">
              <a:buFont typeface="Arial" panose="020B0604020202020204" pitchFamily="34" charset="0"/>
              <a:buChar char="•"/>
            </a:pPr>
            <a:r>
              <a:rPr lang="en-US" sz="2400" dirty="0" smtClean="0">
                <a:latin typeface="+mj-lt"/>
              </a:rPr>
              <a:t>Urban Livestock</a:t>
            </a:r>
            <a:endParaRPr lang="en-US" sz="2400" dirty="0">
              <a:latin typeface="+mj-lt"/>
            </a:endParaRPr>
          </a:p>
        </p:txBody>
      </p:sp>
      <p:cxnSp>
        <p:nvCxnSpPr>
          <p:cNvPr id="8" name="Straight Connector 7"/>
          <p:cNvCxnSpPr/>
          <p:nvPr/>
        </p:nvCxnSpPr>
        <p:spPr>
          <a:xfrm>
            <a:off x="-33946" y="3693149"/>
            <a:ext cx="8858238"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30985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5299364" cy="6858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81600" y="304800"/>
            <a:ext cx="3124200" cy="35814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57800" y="3505200"/>
            <a:ext cx="3124200" cy="3124200"/>
          </a:xfrm>
          <a:prstGeom prst="rect">
            <a:avLst/>
          </a:prstGeom>
          <a:ln w="25400" cmpd="sng">
            <a:solidFill>
              <a:schemeClr val="tx1"/>
            </a:solidFill>
          </a:ln>
        </p:spPr>
      </p:pic>
    </p:spTree>
    <p:extLst>
      <p:ext uri="{BB962C8B-B14F-4D97-AF65-F5344CB8AC3E}">
        <p14:creationId xmlns:p14="http://schemas.microsoft.com/office/powerpoint/2010/main" val="107817665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098" y="2353300"/>
            <a:ext cx="2906702" cy="2057400"/>
          </a:xfrm>
          <a:prstGeom prst="rect">
            <a:avLst/>
          </a:prstGeom>
        </p:spPr>
      </p:pic>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dirty="0" smtClean="0">
                <a:solidFill>
                  <a:schemeClr val="bg1"/>
                </a:solidFill>
                <a:latin typeface="Arial" pitchFamily="34" charset="0"/>
                <a:cs typeface="Arial" pitchFamily="34" charset="0"/>
              </a:rPr>
              <a:t>Why Zoning?</a:t>
            </a:r>
            <a:endParaRPr lang="en-US" sz="2400" b="1" dirty="0" smtClean="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defPPr/>
          </a:lstStyle>
          <a:p>
            <a:fld id="{B6F15528-21DE-4FAA-801E-634DDDAF4B2B}" type="slidenum">
              <a:rPr lang="en-US" smtClean="0"/>
              <a:pPr/>
              <a:t>48</a:t>
            </a:fld>
            <a:endParaRPr lang="en-US"/>
          </a:p>
        </p:txBody>
      </p:sp>
      <p:sp>
        <p:nvSpPr>
          <p:cNvPr id="7" name="TextBox 6"/>
          <p:cNvSpPr txBox="1"/>
          <p:nvPr/>
        </p:nvSpPr>
        <p:spPr>
          <a:xfrm>
            <a:off x="381000" y="914400"/>
            <a:ext cx="5867400" cy="5262979"/>
          </a:xfrm>
          <a:prstGeom prst="rect">
            <a:avLst/>
          </a:prstGeom>
          <a:noFill/>
        </p:spPr>
        <p:txBody>
          <a:bodyPr wrap="square" rtlCol="0">
            <a:spAutoFit/>
          </a:bodyPr>
          <a:lstStyle>
            <a:defPPr/>
          </a:lstStyle>
          <a:p>
            <a:pPr marL="457200" indent="-457200">
              <a:buFont typeface="Arial" pitchFamily="34" charset="0"/>
              <a:buChar char="•"/>
            </a:pPr>
            <a:r>
              <a:rPr lang="en-US" sz="2800" dirty="0"/>
              <a:t>Tool used to guide land use in a way that protects public health, safety, and general welfare</a:t>
            </a:r>
          </a:p>
          <a:p>
            <a:pPr lvl="1" indent="-457200">
              <a:buFont typeface="Arial" pitchFamily="34" charset="0"/>
              <a:buChar char="•"/>
            </a:pPr>
            <a:r>
              <a:rPr lang="en-US" sz="2800" dirty="0" smtClean="0"/>
              <a:t>The </a:t>
            </a:r>
            <a:r>
              <a:rPr lang="en-US" sz="2800" dirty="0"/>
              <a:t>state has conveyed zoning authority to the FNSB</a:t>
            </a:r>
          </a:p>
          <a:p>
            <a:pPr lvl="1" indent="-457200">
              <a:buFont typeface="Arial" pitchFamily="34" charset="0"/>
              <a:buChar char="•"/>
            </a:pPr>
            <a:r>
              <a:rPr lang="en-US" sz="2800" dirty="0" smtClean="0"/>
              <a:t>The </a:t>
            </a:r>
            <a:r>
              <a:rPr lang="en-US" sz="2800" dirty="0"/>
              <a:t>FNSB zoning code (Title 18) groups and separates uses.</a:t>
            </a:r>
          </a:p>
          <a:p>
            <a:pPr lvl="2" indent="-457200">
              <a:buFont typeface="Wingdings" panose="05000000000000000000" pitchFamily="2" charset="2"/>
              <a:buChar char="ü"/>
            </a:pPr>
            <a:r>
              <a:rPr lang="en-US" sz="2800" dirty="0" smtClean="0"/>
              <a:t>Residential, commercial, industrial etc.</a:t>
            </a:r>
          </a:p>
          <a:p>
            <a:pPr lvl="2" indent="-457200">
              <a:buFont typeface="Wingdings" panose="05000000000000000000" pitchFamily="2" charset="2"/>
              <a:buChar char="ü"/>
            </a:pPr>
            <a:r>
              <a:rPr lang="en-US" sz="2800" dirty="0" smtClean="0"/>
              <a:t>Other regulations addressing public health, safety, and general welfare.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4553" y="82875"/>
            <a:ext cx="2259362" cy="223994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4446797"/>
            <a:ext cx="2738382" cy="2053786"/>
          </a:xfrm>
          <a:prstGeom prst="rect">
            <a:avLst/>
          </a:prstGeom>
        </p:spPr>
      </p:pic>
    </p:spTree>
    <p:extLst>
      <p:ext uri="{BB962C8B-B14F-4D97-AF65-F5344CB8AC3E}">
        <p14:creationId xmlns:p14="http://schemas.microsoft.com/office/powerpoint/2010/main" val="231352377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FNSB Code</a:t>
            </a:r>
            <a:endParaRPr lang="en-US" sz="2400" b="1" smtClean="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rcRect r="49814"/>
          <a:stretch>
            <a:fillRect/>
          </a:stretch>
        </p:blipFill>
        <p:spPr>
          <a:xfrm>
            <a:off x="389427" y="1066800"/>
            <a:ext cx="8430155" cy="4724400"/>
          </a:xfrm>
          <a:prstGeom prst="rect">
            <a:avLst/>
          </a:prstGeom>
        </p:spPr>
      </p:pic>
      <p:sp>
        <p:nvSpPr>
          <p:cNvPr id="14" name="Oval 13"/>
          <p:cNvSpPr/>
          <p:nvPr/>
        </p:nvSpPr>
        <p:spPr>
          <a:xfrm>
            <a:off x="3352800" y="3276600"/>
            <a:ext cx="1143000" cy="457200"/>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defPPr/>
          </a:lstStyle>
          <a:p>
            <a:pPr algn="ctr"/>
            <a:endParaRPr lang="en-US"/>
          </a:p>
        </p:txBody>
      </p:sp>
    </p:spTree>
    <p:extLst>
      <p:ext uri="{BB962C8B-B14F-4D97-AF65-F5344CB8AC3E}">
        <p14:creationId xmlns:p14="http://schemas.microsoft.com/office/powerpoint/2010/main" val="19166214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Appendices</a:t>
            </a:r>
            <a:endParaRPr lang="en-US"/>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18057" y="1600200"/>
            <a:ext cx="333588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441758" y="1600200"/>
            <a:ext cx="331483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19817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FNSB Code Title 18</a:t>
            </a:r>
            <a:endParaRPr lang="en-US" sz="2400" b="1" smtClean="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rcRect t="1326"/>
          <a:stretch>
            <a:fillRect/>
          </a:stretch>
        </p:blipFill>
        <p:spPr>
          <a:xfrm>
            <a:off x="304800" y="1143000"/>
            <a:ext cx="2863204" cy="5291465"/>
          </a:xfrm>
          <a:prstGeom prst="rect">
            <a:avLst/>
          </a:prstGeom>
        </p:spPr>
      </p:pic>
      <p:pic>
        <p:nvPicPr>
          <p:cNvPr id="8" name="Picture 7"/>
          <p:cNvPicPr>
            <a:picLocks noChangeAspect="1"/>
          </p:cNvPicPr>
          <p:nvPr/>
        </p:nvPicPr>
        <p:blipFill>
          <a:blip r:embed="rId4"/>
          <a:stretch>
            <a:fillRect/>
          </a:stretch>
        </p:blipFill>
        <p:spPr>
          <a:xfrm>
            <a:off x="3962400" y="1143000"/>
            <a:ext cx="4314187" cy="5467350"/>
          </a:xfrm>
          <a:prstGeom prst="rect">
            <a:avLst/>
          </a:prstGeom>
        </p:spPr>
      </p:pic>
      <p:sp>
        <p:nvSpPr>
          <p:cNvPr id="9" name="Rectangle 8"/>
          <p:cNvSpPr/>
          <p:nvPr/>
        </p:nvSpPr>
        <p:spPr>
          <a:xfrm>
            <a:off x="457200" y="5486400"/>
            <a:ext cx="1524000" cy="228600"/>
          </a:xfrm>
          <a:prstGeom prst="rect">
            <a:avLst/>
          </a:prstGeom>
          <a:noFill/>
          <a:ln w="254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defPPr/>
          </a:lstStyle>
          <a:p>
            <a:pPr algn="ctr"/>
            <a:endParaRPr lang="en-US"/>
          </a:p>
        </p:txBody>
      </p:sp>
      <p:sp>
        <p:nvSpPr>
          <p:cNvPr id="10" name="Left Brace 9"/>
          <p:cNvSpPr/>
          <p:nvPr/>
        </p:nvSpPr>
        <p:spPr>
          <a:xfrm>
            <a:off x="3657600" y="1371600"/>
            <a:ext cx="609600" cy="5167312"/>
          </a:xfrm>
          <a:prstGeom prst="leftBrace">
            <a:avLst>
              <a:gd name="adj1" fmla="val 8333"/>
              <a:gd name="adj2" fmla="val 69416"/>
            </a:avLst>
          </a:prstGeom>
        </p:spPr>
        <p:style>
          <a:lnRef idx="1">
            <a:schemeClr val="accent2"/>
          </a:lnRef>
          <a:fillRef idx="0">
            <a:schemeClr val="accent2"/>
          </a:fillRef>
          <a:effectRef idx="0">
            <a:schemeClr val="accent2"/>
          </a:effectRef>
          <a:fontRef idx="minor">
            <a:schemeClr val="tx1"/>
          </a:fontRef>
        </p:style>
        <p:txBody>
          <a:bodyPr rtlCol="0" anchor="ctr"/>
          <a:lstStyle>
            <a:defPPr/>
          </a:lstStyle>
          <a:p>
            <a:pPr algn="ctr"/>
            <a:endParaRPr lang="en-US"/>
          </a:p>
        </p:txBody>
      </p:sp>
      <p:cxnSp>
        <p:nvCxnSpPr>
          <p:cNvPr id="12" name="Curved Connector 11"/>
          <p:cNvCxnSpPr>
            <a:stCxn id="9" idx="3"/>
          </p:cNvCxnSpPr>
          <p:nvPr/>
        </p:nvCxnSpPr>
        <p:spPr>
          <a:xfrm flipV="1">
            <a:off x="1981200" y="4953000"/>
            <a:ext cx="1676400" cy="647700"/>
          </a:xfrm>
          <a:prstGeom prst="curvedConnector3">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09626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FNSB Zoning Map</a:t>
            </a:r>
            <a:endParaRPr lang="en-US" sz="2400" b="1" smtClean="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rcRect r="50000"/>
          <a:stretch>
            <a:fillRect/>
          </a:stretch>
        </p:blipFill>
        <p:spPr>
          <a:xfrm>
            <a:off x="381000" y="1143000"/>
            <a:ext cx="8398934" cy="4724400"/>
          </a:xfrm>
          <a:prstGeom prst="rect">
            <a:avLst/>
          </a:prstGeom>
        </p:spPr>
      </p:pic>
      <p:sp>
        <p:nvSpPr>
          <p:cNvPr id="13" name="Oval 12"/>
          <p:cNvSpPr/>
          <p:nvPr/>
        </p:nvSpPr>
        <p:spPr>
          <a:xfrm>
            <a:off x="4191000" y="3276600"/>
            <a:ext cx="1143000" cy="457200"/>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defPPr/>
          </a:lstStyle>
          <a:p>
            <a:pPr algn="ctr"/>
            <a:endParaRPr lang="en-US"/>
          </a:p>
        </p:txBody>
      </p:sp>
    </p:spTree>
    <p:extLst>
      <p:ext uri="{BB962C8B-B14F-4D97-AF65-F5344CB8AC3E}">
        <p14:creationId xmlns:p14="http://schemas.microsoft.com/office/powerpoint/2010/main" val="13387719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p>
            <a:r>
              <a:rPr lang="en-US" sz="2800" b="1" smtClean="0">
                <a:solidFill>
                  <a:schemeClr val="bg1"/>
                </a:solidFill>
                <a:latin typeface="Arial" pitchFamily="34" charset="0"/>
                <a:cs typeface="Arial" pitchFamily="34" charset="0"/>
              </a:rPr>
              <a:t>Finding Zoning - FNSB Zoning Map</a:t>
            </a:r>
            <a:endParaRPr lang="en-US" sz="2400" b="1" smtClean="0">
              <a:solidFill>
                <a:schemeClr val="bg1"/>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t>52</a:t>
            </a:fld>
            <a:endParaRPr lang="en-US"/>
          </a:p>
        </p:txBody>
      </p:sp>
      <p:pic>
        <p:nvPicPr>
          <p:cNvPr id="6" name="Picture 5"/>
          <p:cNvPicPr>
            <a:picLocks noChangeAspect="1"/>
          </p:cNvPicPr>
          <p:nvPr/>
        </p:nvPicPr>
        <p:blipFill>
          <a:blip r:embed="rId3"/>
          <a:stretch>
            <a:fillRect/>
          </a:stretch>
        </p:blipFill>
        <p:spPr>
          <a:xfrm>
            <a:off x="152400" y="737206"/>
            <a:ext cx="8686800" cy="6010600"/>
          </a:xfrm>
          <a:prstGeom prst="rect">
            <a:avLst/>
          </a:prstGeom>
        </p:spPr>
      </p:pic>
    </p:spTree>
    <p:extLst>
      <p:ext uri="{BB962C8B-B14F-4D97-AF65-F5344CB8AC3E}">
        <p14:creationId xmlns:p14="http://schemas.microsoft.com/office/powerpoint/2010/main" val="32564790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p>
            <a:r>
              <a:rPr lang="en-US" sz="2800" b="1" smtClean="0">
                <a:solidFill>
                  <a:schemeClr val="bg1"/>
                </a:solidFill>
                <a:latin typeface="Arial" pitchFamily="34" charset="0"/>
                <a:cs typeface="Arial" pitchFamily="34" charset="0"/>
              </a:rPr>
              <a:t>FNSB Zoning Districts</a:t>
            </a:r>
            <a:endParaRPr lang="en-US" sz="2400" b="1" smtClean="0">
              <a:solidFill>
                <a:schemeClr val="bg1"/>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t>53</a:t>
            </a:fld>
            <a:endParaRPr lang="en-US"/>
          </a:p>
        </p:txBody>
      </p:sp>
      <p:graphicFrame>
        <p:nvGraphicFramePr>
          <p:cNvPr id="6" name="Diagram 5"/>
          <p:cNvGraphicFramePr/>
          <p:nvPr>
            <p:extLst/>
          </p:nvPr>
        </p:nvGraphicFramePr>
        <p:xfrm>
          <a:off x="571500" y="2672556"/>
          <a:ext cx="7924800" cy="419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473075" y="963561"/>
            <a:ext cx="7854950" cy="2000548"/>
          </a:xfrm>
          <a:prstGeom prst="rect">
            <a:avLst/>
          </a:prstGeom>
        </p:spPr>
        <p:txBody>
          <a:bodyPr wrap="square">
            <a:spAutoFit/>
          </a:bodyPr>
          <a:lstStyle/>
          <a:p>
            <a:r>
              <a:rPr lang="en-US" u="sng" dirty="0"/>
              <a:t>Permitted Uses </a:t>
            </a:r>
            <a:r>
              <a:rPr lang="en-US" dirty="0"/>
              <a:t>– Minimal impact uses that would be allowed with a zoning permit</a:t>
            </a:r>
          </a:p>
          <a:p>
            <a:endParaRPr lang="en-US" sz="800" dirty="0"/>
          </a:p>
          <a:p>
            <a:r>
              <a:rPr lang="en-US" u="sng" dirty="0"/>
              <a:t>Conditional Uses </a:t>
            </a:r>
            <a:r>
              <a:rPr lang="en-US" dirty="0"/>
              <a:t>– Higher impact uses that may be allowed with conditions after a public hearing</a:t>
            </a:r>
          </a:p>
          <a:p>
            <a:endParaRPr lang="en-US" sz="800" dirty="0"/>
          </a:p>
          <a:p>
            <a:r>
              <a:rPr lang="en-US" u="sng" dirty="0" smtClean="0"/>
              <a:t>Disallowed uses</a:t>
            </a:r>
            <a:r>
              <a:rPr lang="en-US" dirty="0" smtClean="0"/>
              <a:t> – Uses that would have a significant impact and are not allowed</a:t>
            </a:r>
            <a:endParaRPr lang="en-US" dirty="0"/>
          </a:p>
        </p:txBody>
      </p:sp>
    </p:spTree>
    <p:extLst>
      <p:ext uri="{BB962C8B-B14F-4D97-AF65-F5344CB8AC3E}">
        <p14:creationId xmlns:p14="http://schemas.microsoft.com/office/powerpoint/2010/main" val="328641565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304800" y="233690"/>
            <a:ext cx="60198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Permitted and Conditional Uses</a:t>
            </a:r>
            <a:endParaRPr lang="en-US" sz="2400" b="1" smtClean="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457200" y="1054594"/>
            <a:ext cx="4876800" cy="5430261"/>
          </a:xfrm>
          <a:prstGeom prst="rect">
            <a:avLst/>
          </a:prstGeom>
        </p:spPr>
      </p:pic>
      <p:cxnSp>
        <p:nvCxnSpPr>
          <p:cNvPr id="11" name="Straight Connector 10"/>
          <p:cNvCxnSpPr/>
          <p:nvPr/>
        </p:nvCxnSpPr>
        <p:spPr>
          <a:xfrm>
            <a:off x="609600" y="2590800"/>
            <a:ext cx="7620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609600" y="4724400"/>
            <a:ext cx="76200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6796361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304800" y="233690"/>
            <a:ext cx="6019800" cy="523220"/>
          </a:xfrm>
          <a:prstGeom prst="rect">
            <a:avLst/>
          </a:prstGeom>
          <a:noFill/>
        </p:spPr>
        <p:txBody>
          <a:bodyPr wrap="square" rtlCol="0">
            <a:spAutoFit/>
          </a:bodyPr>
          <a:lstStyle>
            <a:defPPr/>
          </a:lstStyle>
          <a:p>
            <a:r>
              <a:rPr lang="en-US" sz="2800" b="1" dirty="0" smtClean="0">
                <a:solidFill>
                  <a:schemeClr val="bg1"/>
                </a:solidFill>
                <a:latin typeface="Arial" pitchFamily="34" charset="0"/>
                <a:cs typeface="Arial" pitchFamily="34" charset="0"/>
              </a:rPr>
              <a:t>Permitted and Conditional Uses</a:t>
            </a:r>
            <a:endParaRPr lang="en-US" sz="2400" b="1" dirty="0" smtClean="0">
              <a:solidFill>
                <a:schemeClr val="bg1"/>
              </a:solidFill>
              <a:latin typeface="Arial" panose="020B0604020202020204" pitchFamily="34" charset="0"/>
              <a:cs typeface="Arial" panose="020B0604020202020204" pitchFamily="34" charset="0"/>
            </a:endParaRPr>
          </a:p>
        </p:txBody>
      </p:sp>
      <p:graphicFrame>
        <p:nvGraphicFramePr>
          <p:cNvPr id="4" name="Diagram 3"/>
          <p:cNvGraphicFramePr/>
          <p:nvPr>
            <p:extLst/>
          </p:nvPr>
        </p:nvGraphicFramePr>
        <p:xfrm>
          <a:off x="685800" y="1397000"/>
          <a:ext cx="7772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2971800" y="2590800"/>
            <a:ext cx="533400" cy="2286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defPPr/>
          </a:lstStyle>
          <a:p>
            <a:pPr algn="ctr"/>
            <a:endParaRPr lang="en-US"/>
          </a:p>
        </p:txBody>
      </p:sp>
      <p:sp>
        <p:nvSpPr>
          <p:cNvPr id="10" name="Right Arrow 9"/>
          <p:cNvSpPr/>
          <p:nvPr/>
        </p:nvSpPr>
        <p:spPr>
          <a:xfrm>
            <a:off x="5638800" y="2590800"/>
            <a:ext cx="533400" cy="2286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defPPr/>
          </a:lstStyle>
          <a:p>
            <a:pPr algn="ctr"/>
            <a:endParaRPr lang="en-US"/>
          </a:p>
        </p:txBody>
      </p:sp>
      <p:sp>
        <p:nvSpPr>
          <p:cNvPr id="12" name="Right Arrow 11"/>
          <p:cNvSpPr/>
          <p:nvPr/>
        </p:nvSpPr>
        <p:spPr>
          <a:xfrm>
            <a:off x="2971800" y="4114800"/>
            <a:ext cx="533400" cy="2286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defPPr/>
          </a:lstStyle>
          <a:p>
            <a:pPr algn="ctr"/>
            <a:endParaRPr lang="en-US"/>
          </a:p>
        </p:txBody>
      </p:sp>
      <p:sp>
        <p:nvSpPr>
          <p:cNvPr id="14" name="Right Arrow 13"/>
          <p:cNvSpPr/>
          <p:nvPr/>
        </p:nvSpPr>
        <p:spPr>
          <a:xfrm>
            <a:off x="5638800" y="4114800"/>
            <a:ext cx="533400" cy="2286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defPPr/>
          </a:lstStyle>
          <a:p>
            <a:pPr algn="ctr"/>
            <a:endParaRPr lang="en-US"/>
          </a:p>
        </p:txBody>
      </p:sp>
    </p:spTree>
    <p:extLst>
      <p:ext uri="{BB962C8B-B14F-4D97-AF65-F5344CB8AC3E}">
        <p14:creationId xmlns:p14="http://schemas.microsoft.com/office/powerpoint/2010/main" val="313831837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304800" y="233690"/>
            <a:ext cx="6019800" cy="523220"/>
          </a:xfrm>
          <a:prstGeom prst="rect">
            <a:avLst/>
          </a:prstGeom>
          <a:noFill/>
        </p:spPr>
        <p:txBody>
          <a:bodyPr wrap="square" rtlCol="0">
            <a:spAutoFit/>
          </a:bodyPr>
          <a:lstStyle>
            <a:defPPr/>
          </a:lstStyle>
          <a:p>
            <a:r>
              <a:rPr lang="en-US" sz="2800" b="1" dirty="0" smtClean="0">
                <a:solidFill>
                  <a:schemeClr val="bg1"/>
                </a:solidFill>
                <a:latin typeface="Arial" pitchFamily="34" charset="0"/>
                <a:cs typeface="Arial" pitchFamily="34" charset="0"/>
              </a:rPr>
              <a:t>Variances and Rezones</a:t>
            </a:r>
            <a:endParaRPr lang="en-US" sz="2400" b="1" dirty="0" smtClean="0">
              <a:solidFill>
                <a:schemeClr val="bg1"/>
              </a:solidFill>
              <a:latin typeface="Arial" panose="020B0604020202020204" pitchFamily="34" charset="0"/>
              <a:cs typeface="Arial" panose="020B0604020202020204" pitchFamily="34" charset="0"/>
            </a:endParaRPr>
          </a:p>
        </p:txBody>
      </p:sp>
      <p:graphicFrame>
        <p:nvGraphicFramePr>
          <p:cNvPr id="4" name="Diagram 3"/>
          <p:cNvGraphicFramePr/>
          <p:nvPr>
            <p:extLst/>
          </p:nvPr>
        </p:nvGraphicFramePr>
        <p:xfrm>
          <a:off x="685800" y="1397000"/>
          <a:ext cx="7772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2971800" y="2590800"/>
            <a:ext cx="533400" cy="2286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defPPr/>
          </a:lstStyle>
          <a:p>
            <a:pPr algn="ctr"/>
            <a:endParaRPr lang="en-US"/>
          </a:p>
        </p:txBody>
      </p:sp>
      <p:sp>
        <p:nvSpPr>
          <p:cNvPr id="10" name="Right Arrow 9"/>
          <p:cNvSpPr/>
          <p:nvPr/>
        </p:nvSpPr>
        <p:spPr>
          <a:xfrm>
            <a:off x="5638800" y="2590800"/>
            <a:ext cx="533400" cy="2286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defPPr/>
          </a:lstStyle>
          <a:p>
            <a:pPr algn="ctr"/>
            <a:endParaRPr lang="en-US"/>
          </a:p>
        </p:txBody>
      </p:sp>
      <p:sp>
        <p:nvSpPr>
          <p:cNvPr id="12" name="Right Arrow 11"/>
          <p:cNvSpPr/>
          <p:nvPr/>
        </p:nvSpPr>
        <p:spPr>
          <a:xfrm>
            <a:off x="2971800" y="4114800"/>
            <a:ext cx="533400" cy="2286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defPPr/>
          </a:lstStyle>
          <a:p>
            <a:pPr algn="ctr"/>
            <a:endParaRPr lang="en-US"/>
          </a:p>
        </p:txBody>
      </p:sp>
      <p:sp>
        <p:nvSpPr>
          <p:cNvPr id="14" name="Right Arrow 13"/>
          <p:cNvSpPr/>
          <p:nvPr/>
        </p:nvSpPr>
        <p:spPr>
          <a:xfrm>
            <a:off x="5638800" y="4114800"/>
            <a:ext cx="533400" cy="2286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defPPr/>
          </a:lstStyle>
          <a:p>
            <a:pPr algn="ctr"/>
            <a:endParaRPr lang="en-US"/>
          </a:p>
        </p:txBody>
      </p:sp>
    </p:spTree>
    <p:extLst>
      <p:ext uri="{BB962C8B-B14F-4D97-AF65-F5344CB8AC3E}">
        <p14:creationId xmlns:p14="http://schemas.microsoft.com/office/powerpoint/2010/main" val="27731059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Zoning Standards</a:t>
            </a:r>
            <a:endParaRPr lang="en-US" sz="2400" b="1" smtClean="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defPPr/>
          </a:lstStyle>
          <a:p>
            <a:fld id="{B6F15528-21DE-4FAA-801E-634DDDAF4B2B}" type="slidenum">
              <a:rPr lang="en-US" smtClean="0"/>
              <a:pPr/>
              <a:t>57</a:t>
            </a:fld>
            <a:endParaRPr lang="en-US"/>
          </a:p>
        </p:txBody>
      </p:sp>
      <p:sp>
        <p:nvSpPr>
          <p:cNvPr id="7" name="TextBox 6"/>
          <p:cNvSpPr txBox="1"/>
          <p:nvPr/>
        </p:nvSpPr>
        <p:spPr>
          <a:xfrm>
            <a:off x="381000" y="1219200"/>
            <a:ext cx="3505200" cy="2677656"/>
          </a:xfrm>
          <a:prstGeom prst="rect">
            <a:avLst/>
          </a:prstGeom>
          <a:noFill/>
        </p:spPr>
        <p:txBody>
          <a:bodyPr wrap="square" rtlCol="0">
            <a:spAutoFit/>
          </a:bodyPr>
          <a:lstStyle>
            <a:defPPr/>
          </a:lstStyle>
          <a:p>
            <a:pPr marL="457200" indent="-457200">
              <a:buFont typeface="Arial" pitchFamily="34" charset="0"/>
              <a:buChar char="•"/>
            </a:pPr>
            <a:r>
              <a:rPr lang="en-US" sz="2800" smtClean="0"/>
              <a:t>Minimum lot size</a:t>
            </a:r>
          </a:p>
          <a:p>
            <a:pPr marL="457200" indent="-457200">
              <a:buFont typeface="Arial" pitchFamily="34" charset="0"/>
              <a:buChar char="•"/>
            </a:pPr>
            <a:r>
              <a:rPr lang="en-US" sz="2800" smtClean="0"/>
              <a:t>Setbacks</a:t>
            </a:r>
          </a:p>
          <a:p>
            <a:pPr marL="457200" indent="-457200">
              <a:buFont typeface="Arial" pitchFamily="34" charset="0"/>
              <a:buChar char="•"/>
            </a:pPr>
            <a:r>
              <a:rPr lang="en-US" sz="2800"/>
              <a:t>Height</a:t>
            </a:r>
          </a:p>
          <a:p>
            <a:pPr marL="457200" indent="-457200">
              <a:buFont typeface="Arial" pitchFamily="34" charset="0"/>
              <a:buChar char="•"/>
            </a:pPr>
            <a:r>
              <a:rPr lang="en-US" sz="2800" smtClean="0"/>
              <a:t>Parking</a:t>
            </a:r>
          </a:p>
          <a:p>
            <a:pPr marL="457200" indent="-457200">
              <a:buFont typeface="Arial" pitchFamily="34" charset="0"/>
              <a:buChar char="•"/>
            </a:pPr>
            <a:r>
              <a:rPr lang="en-US" sz="2800" smtClean="0"/>
              <a:t>Signage</a:t>
            </a:r>
          </a:p>
          <a:p>
            <a:pPr marL="457200" indent="-457200">
              <a:buFont typeface="Arial" pitchFamily="34" charset="0"/>
              <a:buChar char="•"/>
            </a:pPr>
            <a:r>
              <a:rPr lang="en-US" sz="2800" smtClean="0"/>
              <a:t>Outdoor lighting</a:t>
            </a:r>
          </a:p>
        </p:txBody>
      </p:sp>
      <p:pic>
        <p:nvPicPr>
          <p:cNvPr id="2" name="Picture 1"/>
          <p:cNvPicPr>
            <a:picLocks noChangeAspect="1"/>
          </p:cNvPicPr>
          <p:nvPr/>
        </p:nvPicPr>
        <p:blipFill>
          <a:blip r:embed="rId3"/>
          <a:stretch>
            <a:fillRect/>
          </a:stretch>
        </p:blipFill>
        <p:spPr>
          <a:xfrm>
            <a:off x="4038600" y="1143000"/>
            <a:ext cx="4674078" cy="5599104"/>
          </a:xfrm>
          <a:prstGeom prst="rect">
            <a:avLst/>
          </a:prstGeom>
        </p:spPr>
      </p:pic>
    </p:spTree>
    <p:extLst>
      <p:ext uri="{BB962C8B-B14F-4D97-AF65-F5344CB8AC3E}">
        <p14:creationId xmlns:p14="http://schemas.microsoft.com/office/powerpoint/2010/main" val="80559348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p>
            <a:r>
              <a:rPr lang="en-US" sz="2800" b="1" smtClean="0">
                <a:solidFill>
                  <a:schemeClr val="bg1"/>
                </a:solidFill>
                <a:latin typeface="Arial" pitchFamily="34" charset="0"/>
                <a:cs typeface="Arial" pitchFamily="34" charset="0"/>
              </a:rPr>
              <a:t>Zoning Standards - Setbacks</a:t>
            </a:r>
            <a:endParaRPr lang="en-US" sz="2400" b="1" smtClean="0">
              <a:solidFill>
                <a:schemeClr val="bg1"/>
              </a:solidFill>
              <a:latin typeface="Arial" pitchFamily="34" charset="0"/>
              <a:cs typeface="Arial" pitchFamily="34" charset="0"/>
            </a:endParaRPr>
          </a:p>
        </p:txBody>
      </p:sp>
      <p:sp>
        <p:nvSpPr>
          <p:cNvPr id="7" name="TextBox 6"/>
          <p:cNvSpPr txBox="1"/>
          <p:nvPr/>
        </p:nvSpPr>
        <p:spPr>
          <a:xfrm>
            <a:off x="381000" y="1066800"/>
            <a:ext cx="4500296" cy="5339334"/>
          </a:xfrm>
          <a:prstGeom prst="rect">
            <a:avLst/>
          </a:prstGeom>
          <a:noFill/>
        </p:spPr>
        <p:txBody>
          <a:bodyPr wrap="square" rtlCol="0">
            <a:spAutoFit/>
          </a:bodyPr>
          <a:lstStyle/>
          <a:p>
            <a:r>
              <a:rPr lang="en-US" sz="2800"/>
              <a:t>“Setbacks make good neighbors” – FNSB Planning Commissioner </a:t>
            </a:r>
            <a:endParaRPr lang="en-US" sz="2800" smtClean="0"/>
          </a:p>
          <a:p>
            <a:endParaRPr lang="en-US" sz="2800"/>
          </a:p>
          <a:p>
            <a:r>
              <a:rPr lang="en-US" sz="2800" smtClean="0"/>
              <a:t>“minimum distances between a structure and a lot line...”</a:t>
            </a:r>
          </a:p>
          <a:p>
            <a:endParaRPr lang="en-US" sz="2800"/>
          </a:p>
          <a:p>
            <a:r>
              <a:rPr lang="en-US" sz="2800" u="sng" smtClean="0"/>
              <a:t>Purpose</a:t>
            </a:r>
          </a:p>
          <a:p>
            <a:pPr marL="457200" indent="-457200">
              <a:buFont typeface="Arial" pitchFamily="34" charset="0"/>
              <a:buChar char="•"/>
            </a:pPr>
            <a:r>
              <a:rPr lang="en-US" sz="2400" smtClean="0"/>
              <a:t>Potential street widenings</a:t>
            </a:r>
          </a:p>
          <a:p>
            <a:pPr marL="457200" indent="-457200">
              <a:buFont typeface="Arial" pitchFamily="34" charset="0"/>
              <a:buChar char="•"/>
            </a:pPr>
            <a:r>
              <a:rPr lang="en-US" sz="2400" smtClean="0"/>
              <a:t>Traffic Safety </a:t>
            </a:r>
            <a:endParaRPr lang="en-US" sz="2400"/>
          </a:p>
          <a:p>
            <a:pPr marL="457200" indent="-457200">
              <a:buFont typeface="Arial" pitchFamily="34" charset="0"/>
              <a:buChar char="•"/>
            </a:pPr>
            <a:r>
              <a:rPr lang="en-US" sz="2400" smtClean="0"/>
              <a:t>Fire protection</a:t>
            </a:r>
          </a:p>
          <a:p>
            <a:pPr marL="457200" indent="-457200">
              <a:buFont typeface="Arial" pitchFamily="34" charset="0"/>
              <a:buChar char="•"/>
            </a:pPr>
            <a:r>
              <a:rPr lang="en-US" sz="2400" smtClean="0"/>
              <a:t>Privacy</a:t>
            </a:r>
          </a:p>
          <a:p>
            <a:pPr marL="457200" indent="-457200">
              <a:buFont typeface="Arial" pitchFamily="34" charset="0"/>
              <a:buChar char="•"/>
            </a:pPr>
            <a:r>
              <a:rPr lang="en-US" sz="2400"/>
              <a:t>Drainage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15973" t="10737" r="23926"/>
          <a:stretch>
            <a:fillRect/>
          </a:stretch>
        </p:blipFill>
        <p:spPr bwMode="auto">
          <a:xfrm>
            <a:off x="5257800" y="1905000"/>
            <a:ext cx="3531416" cy="368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63096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Other Zoning Tools in Title 18</a:t>
            </a:r>
            <a:endParaRPr lang="en-US" sz="2400" b="1" smtClean="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81000" y="990600"/>
            <a:ext cx="8458200" cy="5570756"/>
          </a:xfrm>
          <a:prstGeom prst="rect">
            <a:avLst/>
          </a:prstGeom>
          <a:noFill/>
        </p:spPr>
        <p:txBody>
          <a:bodyPr wrap="square" rtlCol="0">
            <a:spAutoFit/>
          </a:bodyPr>
          <a:lstStyle>
            <a:defPPr/>
          </a:lstStyle>
          <a:p>
            <a:pPr marL="457200" indent="-457200">
              <a:buFont typeface="Arial" pitchFamily="34" charset="0"/>
              <a:buChar char="•"/>
            </a:pPr>
            <a:r>
              <a:rPr lang="en-US" sz="2800" dirty="0" smtClean="0"/>
              <a:t>Overlay zoning designations</a:t>
            </a:r>
          </a:p>
          <a:p>
            <a:pPr marL="914400" lvl="1" indent="-457200">
              <a:buFont typeface="Wingdings" panose="05000000000000000000" pitchFamily="2" charset="2"/>
              <a:buChar char="ü"/>
            </a:pPr>
            <a:r>
              <a:rPr lang="en-US" sz="2800" dirty="0"/>
              <a:t>Additional regulations could apply to an area in addition to a primary zone</a:t>
            </a:r>
          </a:p>
          <a:p>
            <a:pPr marL="914400" lvl="1" indent="-457200">
              <a:buFont typeface="Wingdings" panose="05000000000000000000" pitchFamily="2" charset="2"/>
              <a:buChar char="ü"/>
            </a:pPr>
            <a:r>
              <a:rPr lang="en-US" sz="2800" dirty="0" smtClean="0"/>
              <a:t>Example – Groundwater Protection Overlay</a:t>
            </a:r>
          </a:p>
          <a:p>
            <a:pPr marL="457200" indent="-457200">
              <a:buFont typeface="Arial" pitchFamily="34" charset="0"/>
              <a:buChar char="•"/>
            </a:pPr>
            <a:endParaRPr lang="en-US" sz="1000" dirty="0" smtClean="0"/>
          </a:p>
          <a:p>
            <a:pPr marL="457200" indent="-457200">
              <a:buFont typeface="Arial" pitchFamily="34" charset="0"/>
              <a:buChar char="•"/>
            </a:pPr>
            <a:r>
              <a:rPr lang="en-US" sz="2800" dirty="0" smtClean="0"/>
              <a:t>Supplemental requirements</a:t>
            </a:r>
          </a:p>
          <a:p>
            <a:pPr marL="914400" lvl="1" indent="-457200">
              <a:buFont typeface="Wingdings" panose="05000000000000000000" pitchFamily="2" charset="2"/>
              <a:buChar char="ü"/>
            </a:pPr>
            <a:r>
              <a:rPr lang="en-US" sz="2800" dirty="0" smtClean="0"/>
              <a:t>Additional requirements for certain uses</a:t>
            </a:r>
          </a:p>
          <a:p>
            <a:pPr marL="914400" lvl="1" indent="-457200">
              <a:buFont typeface="Wingdings" panose="05000000000000000000" pitchFamily="2" charset="2"/>
              <a:buChar char="ü"/>
            </a:pPr>
            <a:r>
              <a:rPr lang="en-US" sz="2800" dirty="0" smtClean="0"/>
              <a:t>Example – shooting ranges, cell towers etc.</a:t>
            </a:r>
          </a:p>
          <a:p>
            <a:pPr marL="457200" indent="-457200">
              <a:buFont typeface="Arial" pitchFamily="34" charset="0"/>
              <a:buChar char="•"/>
            </a:pPr>
            <a:endParaRPr lang="en-US" sz="1000" dirty="0" smtClean="0"/>
          </a:p>
          <a:p>
            <a:pPr marL="457200" indent="-457200">
              <a:buFont typeface="Arial" pitchFamily="34" charset="0"/>
              <a:buChar char="•"/>
            </a:pPr>
            <a:r>
              <a:rPr lang="en-US" sz="2800" dirty="0" smtClean="0"/>
              <a:t>Buffer requirements</a:t>
            </a:r>
          </a:p>
          <a:p>
            <a:pPr marL="914400" lvl="1" indent="-457200">
              <a:buFont typeface="Wingdings" panose="05000000000000000000" pitchFamily="2" charset="2"/>
              <a:buChar char="ü"/>
            </a:pPr>
            <a:r>
              <a:rPr lang="en-US" sz="2800" dirty="0"/>
              <a:t>locating certain uses at a distance from other uses</a:t>
            </a:r>
          </a:p>
          <a:p>
            <a:pPr marL="914400" lvl="1" indent="-457200">
              <a:buFont typeface="Wingdings" panose="05000000000000000000" pitchFamily="2" charset="2"/>
              <a:buChar char="ü"/>
            </a:pPr>
            <a:r>
              <a:rPr lang="en-US" sz="2800" dirty="0"/>
              <a:t>Example – Location of liquor/marijuana stores away from schools </a:t>
            </a:r>
            <a:endParaRPr lang="en-US" sz="2800" dirty="0" smtClean="0"/>
          </a:p>
        </p:txBody>
      </p:sp>
    </p:spTree>
    <p:extLst>
      <p:ext uri="{BB962C8B-B14F-4D97-AF65-F5344CB8AC3E}">
        <p14:creationId xmlns:p14="http://schemas.microsoft.com/office/powerpoint/2010/main" val="9809369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Appendices</a:t>
            </a:r>
            <a:endParaRPr lang="en-US"/>
          </a:p>
        </p:txBody>
      </p:sp>
      <p:pic>
        <p:nvPicPr>
          <p:cNvPr id="102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09600" y="1600200"/>
            <a:ext cx="3352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456622" y="1600200"/>
            <a:ext cx="328510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17271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Land Use Impacts and Neighbors</a:t>
            </a:r>
            <a:endParaRPr lang="en-US" sz="2400" b="1" smtClean="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81000" y="1219200"/>
            <a:ext cx="8458200" cy="4401205"/>
          </a:xfrm>
          <a:prstGeom prst="rect">
            <a:avLst/>
          </a:prstGeom>
          <a:noFill/>
        </p:spPr>
        <p:txBody>
          <a:bodyPr wrap="square" rtlCol="0">
            <a:spAutoFit/>
          </a:bodyPr>
          <a:lstStyle>
            <a:defPPr/>
          </a:lstStyle>
          <a:p>
            <a:pPr marL="457200" indent="-457200">
              <a:buFont typeface="Arial" pitchFamily="34" charset="0"/>
              <a:buChar char="•"/>
            </a:pPr>
            <a:r>
              <a:rPr lang="en-US" sz="2800" dirty="0" smtClean="0"/>
              <a:t>Conditional Uses, Variances and Rezones involve nearby property owners in public hearings </a:t>
            </a:r>
          </a:p>
          <a:p>
            <a:pPr marL="457200" indent="-457200">
              <a:buFont typeface="Arial" pitchFamily="34" charset="0"/>
              <a:buChar char="•"/>
            </a:pPr>
            <a:endParaRPr lang="en-US" sz="2800" dirty="0"/>
          </a:p>
          <a:p>
            <a:pPr marL="457200" indent="-457200">
              <a:buFont typeface="Arial" pitchFamily="34" charset="0"/>
              <a:buChar char="•"/>
            </a:pPr>
            <a:r>
              <a:rPr lang="en-US" sz="2800" dirty="0" smtClean="0"/>
              <a:t>Land use impacts: </a:t>
            </a:r>
          </a:p>
          <a:p>
            <a:pPr marL="914400" lvl="1" indent="-457200">
              <a:buFont typeface="Wingdings" panose="05000000000000000000" pitchFamily="2" charset="2"/>
              <a:buChar char="ü"/>
            </a:pPr>
            <a:r>
              <a:rPr lang="en-US" sz="2800" dirty="0" smtClean="0"/>
              <a:t>Hours of operation</a:t>
            </a:r>
          </a:p>
          <a:p>
            <a:pPr marL="914400" lvl="1" indent="-457200">
              <a:buFont typeface="Wingdings" panose="05000000000000000000" pitchFamily="2" charset="2"/>
              <a:buChar char="ü"/>
            </a:pPr>
            <a:r>
              <a:rPr lang="en-US" sz="2800" dirty="0" smtClean="0"/>
              <a:t>Noise</a:t>
            </a:r>
          </a:p>
          <a:p>
            <a:pPr marL="914400" lvl="1" indent="-457200">
              <a:buFont typeface="Wingdings" panose="05000000000000000000" pitchFamily="2" charset="2"/>
              <a:buChar char="ü"/>
            </a:pPr>
            <a:r>
              <a:rPr lang="en-US" sz="2800" dirty="0" smtClean="0"/>
              <a:t>Odor</a:t>
            </a:r>
          </a:p>
          <a:p>
            <a:pPr marL="914400" lvl="1" indent="-457200">
              <a:buFont typeface="Wingdings" panose="05000000000000000000" pitchFamily="2" charset="2"/>
              <a:buChar char="ü"/>
            </a:pPr>
            <a:r>
              <a:rPr lang="en-US" sz="2800" dirty="0" smtClean="0"/>
              <a:t>Traffic</a:t>
            </a:r>
          </a:p>
          <a:p>
            <a:pPr marL="914400" lvl="1" indent="-457200">
              <a:buFont typeface="Wingdings" panose="05000000000000000000" pitchFamily="2" charset="2"/>
              <a:buChar char="ü"/>
            </a:pPr>
            <a:r>
              <a:rPr lang="en-US" sz="2800" dirty="0" smtClean="0"/>
              <a:t>Lighting etc. </a:t>
            </a:r>
          </a:p>
          <a:p>
            <a:endParaRPr lang="en-US" sz="2800" dirty="0"/>
          </a:p>
        </p:txBody>
      </p:sp>
    </p:spTree>
    <p:extLst>
      <p:ext uri="{BB962C8B-B14F-4D97-AF65-F5344CB8AC3E}">
        <p14:creationId xmlns:p14="http://schemas.microsoft.com/office/powerpoint/2010/main" val="63166158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304800" y="233690"/>
            <a:ext cx="8077200" cy="523220"/>
          </a:xfrm>
          <a:prstGeom prst="rect">
            <a:avLst/>
          </a:prstGeom>
          <a:noFill/>
        </p:spPr>
        <p:txBody>
          <a:bodyPr wrap="square" rtlCol="0">
            <a:spAutoFit/>
          </a:bodyPr>
          <a:lstStyle>
            <a:defPPr/>
          </a:lstStyle>
          <a:p>
            <a:r>
              <a:rPr lang="en-US" sz="2800" b="1" smtClean="0">
                <a:solidFill>
                  <a:schemeClr val="bg1"/>
                </a:solidFill>
                <a:latin typeface="Arial" pitchFamily="34" charset="0"/>
                <a:cs typeface="Arial" pitchFamily="34" charset="0"/>
              </a:rPr>
              <a:t>Other Agencies and Regulations</a:t>
            </a:r>
            <a:endParaRPr lang="en-US" sz="2400" b="1" smtClean="0">
              <a:solidFill>
                <a:schemeClr val="bg1"/>
              </a:solidFill>
              <a:latin typeface="Arial" panose="020B0604020202020204" pitchFamily="34" charset="0"/>
              <a:cs typeface="Arial" panose="020B0604020202020204" pitchFamily="34" charset="0"/>
            </a:endParaRPr>
          </a:p>
        </p:txBody>
      </p:sp>
      <p:graphicFrame>
        <p:nvGraphicFramePr>
          <p:cNvPr id="6" name="Diagram 5"/>
          <p:cNvGraphicFramePr/>
          <p:nvPr>
            <p:extLst/>
          </p:nvPr>
        </p:nvGraphicFramePr>
        <p:xfrm>
          <a:off x="762000" y="1143000"/>
          <a:ext cx="7620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034194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4" name="TextBox 3"/>
          <p:cNvSpPr txBox="1"/>
          <p:nvPr/>
        </p:nvSpPr>
        <p:spPr>
          <a:xfrm>
            <a:off x="304800" y="233690"/>
            <a:ext cx="8191500" cy="523220"/>
          </a:xfrm>
          <a:prstGeom prst="rect">
            <a:avLst/>
          </a:prstGeom>
          <a:noFill/>
        </p:spPr>
        <p:txBody>
          <a:bodyPr wrap="square" rtlCol="0">
            <a:spAutoFit/>
          </a:bodyPr>
          <a:lstStyle>
            <a:defPPr/>
          </a:lstStyle>
          <a:p>
            <a:r>
              <a:rPr lang="en-US" sz="2800" b="1">
                <a:solidFill>
                  <a:schemeClr val="bg1"/>
                </a:solidFill>
                <a:latin typeface="Arial" pitchFamily="34" charset="0"/>
                <a:cs typeface="Arial" pitchFamily="34" charset="0"/>
              </a:rPr>
              <a:t>Suggestions</a:t>
            </a:r>
            <a:endParaRPr lang="en-US" sz="2400" b="1" smtClean="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defPPr/>
          </a:lstStyle>
          <a:p>
            <a:fld id="{B6F15528-21DE-4FAA-801E-634DDDAF4B2B}" type="slidenum">
              <a:rPr lang="en-US" smtClean="0"/>
              <a:pPr/>
              <a:t>62</a:t>
            </a:fld>
            <a:endParaRPr lang="en-US"/>
          </a:p>
        </p:txBody>
      </p:sp>
      <p:sp>
        <p:nvSpPr>
          <p:cNvPr id="7" name="TextBox 6"/>
          <p:cNvSpPr txBox="1"/>
          <p:nvPr/>
        </p:nvSpPr>
        <p:spPr>
          <a:xfrm>
            <a:off x="381000" y="1219200"/>
            <a:ext cx="8458200" cy="2677656"/>
          </a:xfrm>
          <a:prstGeom prst="rect">
            <a:avLst/>
          </a:prstGeom>
          <a:noFill/>
        </p:spPr>
        <p:txBody>
          <a:bodyPr wrap="square" rtlCol="0">
            <a:spAutoFit/>
          </a:bodyPr>
          <a:lstStyle>
            <a:defPPr/>
          </a:lstStyle>
          <a:p>
            <a:pPr marL="457200" indent="-457200">
              <a:buFont typeface="Arial" pitchFamily="34" charset="0"/>
              <a:buChar char="•"/>
            </a:pPr>
            <a:r>
              <a:rPr lang="en-US" sz="2800" dirty="0" smtClean="0"/>
              <a:t>Advocacy in long-range planning documents </a:t>
            </a:r>
          </a:p>
          <a:p>
            <a:pPr marL="457200" indent="-457200">
              <a:buFont typeface="Arial" pitchFamily="34" charset="0"/>
              <a:buChar char="•"/>
            </a:pPr>
            <a:r>
              <a:rPr lang="en-US" sz="2800" dirty="0" smtClean="0"/>
              <a:t>Boards and Commissions</a:t>
            </a:r>
          </a:p>
          <a:p>
            <a:pPr marL="457200" indent="-457200">
              <a:buFont typeface="Arial" pitchFamily="34" charset="0"/>
              <a:buChar char="•"/>
            </a:pPr>
            <a:r>
              <a:rPr lang="en-US" sz="2800" dirty="0" smtClean="0"/>
              <a:t>Rezones</a:t>
            </a:r>
          </a:p>
          <a:p>
            <a:pPr marL="457200" indent="-457200">
              <a:buFont typeface="Arial" pitchFamily="34" charset="0"/>
              <a:buChar char="•"/>
            </a:pPr>
            <a:r>
              <a:rPr lang="en-US" sz="2800" dirty="0" smtClean="0"/>
              <a:t>Pre-application meetings</a:t>
            </a:r>
          </a:p>
          <a:p>
            <a:pPr marL="457200" indent="-457200">
              <a:buFont typeface="Arial" pitchFamily="34" charset="0"/>
              <a:buChar char="•"/>
            </a:pPr>
            <a:r>
              <a:rPr lang="en-US" sz="2800" dirty="0" smtClean="0"/>
              <a:t>Community meetings</a:t>
            </a:r>
          </a:p>
          <a:p>
            <a:pPr marL="457200" indent="-457200">
              <a:buFont typeface="Arial" pitchFamily="34" charset="0"/>
              <a:buChar char="•"/>
            </a:pPr>
            <a:r>
              <a:rPr lang="en-US" sz="2800" dirty="0" smtClean="0"/>
              <a:t>Public outreach/consultation</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6732"/>
          <a:stretch/>
        </p:blipFill>
        <p:spPr>
          <a:xfrm>
            <a:off x="5175488" y="4441051"/>
            <a:ext cx="3643392" cy="2275344"/>
          </a:xfrm>
          <a:prstGeom prst="rect">
            <a:avLst/>
          </a:prstGeom>
        </p:spPr>
      </p:pic>
    </p:spTree>
    <p:extLst>
      <p:ext uri="{BB962C8B-B14F-4D97-AF65-F5344CB8AC3E}">
        <p14:creationId xmlns:p14="http://schemas.microsoft.com/office/powerpoint/2010/main" val="182187502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Permits At Community Planning</a:t>
            </a:r>
            <a:endParaRPr lang="en-US" dirty="0"/>
          </a:p>
        </p:txBody>
      </p:sp>
      <p:sp>
        <p:nvSpPr>
          <p:cNvPr id="3" name="Content Placeholder 2"/>
          <p:cNvSpPr>
            <a:spLocks noGrp="1"/>
          </p:cNvSpPr>
          <p:nvPr>
            <p:ph sz="quarter" idx="1"/>
          </p:nvPr>
        </p:nvSpPr>
        <p:spPr/>
        <p:txBody>
          <a:bodyPr/>
          <a:lstStyle/>
          <a:p>
            <a:r>
              <a:rPr lang="en-US" dirty="0" smtClean="0"/>
              <a:t>Address Requests (Emergency Operations $0)</a:t>
            </a:r>
          </a:p>
          <a:p>
            <a:r>
              <a:rPr lang="en-US" dirty="0" smtClean="0"/>
              <a:t>Construction in Right-of-Way: Driveway Permit (Rural Services $60/$120)</a:t>
            </a:r>
            <a:endParaRPr lang="en-US" dirty="0"/>
          </a:p>
        </p:txBody>
      </p:sp>
    </p:spTree>
    <p:extLst>
      <p:ext uri="{BB962C8B-B14F-4D97-AF65-F5344CB8AC3E}">
        <p14:creationId xmlns:p14="http://schemas.microsoft.com/office/powerpoint/2010/main" val="10805067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Are Permits Required?</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8451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What permits are required?</a:t>
            </a:r>
            <a:endParaRPr lang="en-US" dirty="0"/>
          </a:p>
        </p:txBody>
      </p:sp>
      <p:pic>
        <p:nvPicPr>
          <p:cNvPr id="14" name="Content Placeholder 13"/>
          <p:cNvPicPr>
            <a:picLocks noGrp="1" noChangeAspect="1"/>
          </p:cNvPicPr>
          <p:nvPr>
            <p:ph sz="half" idx="2"/>
          </p:nvPr>
        </p:nvPicPr>
        <p:blipFill rotWithShape="1">
          <a:blip r:embed="rId2"/>
          <a:srcRect b="13630"/>
          <a:stretch/>
        </p:blipFill>
        <p:spPr>
          <a:xfrm>
            <a:off x="4932457" y="1912506"/>
            <a:ext cx="4104029" cy="3732332"/>
          </a:xfrm>
          <a:prstGeom prst="rect">
            <a:avLst/>
          </a:prstGeom>
        </p:spPr>
      </p:pic>
      <p:pic>
        <p:nvPicPr>
          <p:cNvPr id="11" name="Content Placeholder 10"/>
          <p:cNvPicPr>
            <a:picLocks noGrp="1" noChangeAspect="1"/>
          </p:cNvPicPr>
          <p:nvPr>
            <p:ph sz="half" idx="1"/>
          </p:nvPr>
        </p:nvPicPr>
        <p:blipFill>
          <a:blip r:embed="rId3"/>
          <a:stretch>
            <a:fillRect/>
          </a:stretch>
        </p:blipFill>
        <p:spPr>
          <a:xfrm>
            <a:off x="192279" y="1937685"/>
            <a:ext cx="4740178" cy="3584601"/>
          </a:xfrm>
          <a:prstGeom prst="rect">
            <a:avLst/>
          </a:prstGeom>
        </p:spPr>
      </p:pic>
      <p:sp>
        <p:nvSpPr>
          <p:cNvPr id="16" name="Rectangle 15"/>
          <p:cNvSpPr/>
          <p:nvPr/>
        </p:nvSpPr>
        <p:spPr>
          <a:xfrm>
            <a:off x="7239000" y="5386087"/>
            <a:ext cx="430619" cy="151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56189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permits are required?</a:t>
            </a:r>
            <a:endParaRPr lang="en-US" dirty="0"/>
          </a:p>
        </p:txBody>
      </p:sp>
      <p:pic>
        <p:nvPicPr>
          <p:cNvPr id="9" name="Content Placeholder 8"/>
          <p:cNvPicPr>
            <a:picLocks noGrp="1" noChangeAspect="1"/>
          </p:cNvPicPr>
          <p:nvPr>
            <p:ph sz="half" idx="2"/>
          </p:nvPr>
        </p:nvPicPr>
        <p:blipFill>
          <a:blip r:embed="rId2"/>
          <a:stretch>
            <a:fillRect/>
          </a:stretch>
        </p:blipFill>
        <p:spPr>
          <a:xfrm>
            <a:off x="5103115" y="2037159"/>
            <a:ext cx="3812285" cy="4484657"/>
          </a:xfrm>
          <a:prstGeom prst="rect">
            <a:avLst/>
          </a:prstGeom>
        </p:spPr>
      </p:pic>
      <p:pic>
        <p:nvPicPr>
          <p:cNvPr id="8" name="Content Placeholder 7"/>
          <p:cNvPicPr>
            <a:picLocks noGrp="1" noChangeAspect="1"/>
          </p:cNvPicPr>
          <p:nvPr>
            <p:ph sz="half" idx="1"/>
          </p:nvPr>
        </p:nvPicPr>
        <p:blipFill>
          <a:blip r:embed="rId3"/>
          <a:stretch>
            <a:fillRect/>
          </a:stretch>
        </p:blipFill>
        <p:spPr>
          <a:xfrm>
            <a:off x="152400" y="2133600"/>
            <a:ext cx="4877780" cy="3249601"/>
          </a:xfrm>
          <a:prstGeom prst="rect">
            <a:avLst/>
          </a:prstGeom>
        </p:spPr>
      </p:pic>
      <p:sp>
        <p:nvSpPr>
          <p:cNvPr id="11" name="Rectangle 10"/>
          <p:cNvSpPr/>
          <p:nvPr/>
        </p:nvSpPr>
        <p:spPr>
          <a:xfrm>
            <a:off x="7086600" y="6248400"/>
            <a:ext cx="350874" cy="111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19622163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permits are required?</a:t>
            </a:r>
            <a:endParaRPr lang="en-US" dirty="0"/>
          </a:p>
        </p:txBody>
      </p:sp>
      <p:pic>
        <p:nvPicPr>
          <p:cNvPr id="5" name="Content Placeholder 4"/>
          <p:cNvPicPr>
            <a:picLocks noGrp="1" noChangeAspect="1"/>
          </p:cNvPicPr>
          <p:nvPr>
            <p:ph sz="half" idx="1"/>
          </p:nvPr>
        </p:nvPicPr>
        <p:blipFill>
          <a:blip r:embed="rId2"/>
          <a:stretch>
            <a:fillRect/>
          </a:stretch>
        </p:blipFill>
        <p:spPr>
          <a:xfrm>
            <a:off x="67355" y="2175562"/>
            <a:ext cx="4849917" cy="3235082"/>
          </a:xfrm>
          <a:prstGeom prst="rect">
            <a:avLst/>
          </a:prstGeom>
        </p:spPr>
      </p:pic>
      <p:pic>
        <p:nvPicPr>
          <p:cNvPr id="10" name="Content Placeholder 9"/>
          <p:cNvPicPr>
            <a:picLocks noGrp="1" noChangeAspect="1"/>
          </p:cNvPicPr>
          <p:nvPr>
            <p:ph sz="half" idx="2"/>
          </p:nvPr>
        </p:nvPicPr>
        <p:blipFill rotWithShape="1">
          <a:blip r:embed="rId3"/>
          <a:srcRect b="10776"/>
          <a:stretch/>
        </p:blipFill>
        <p:spPr>
          <a:xfrm>
            <a:off x="4987823" y="2049979"/>
            <a:ext cx="3839858" cy="3676049"/>
          </a:xfrm>
          <a:prstGeom prst="rect">
            <a:avLst/>
          </a:prstGeom>
        </p:spPr>
      </p:pic>
      <p:sp>
        <p:nvSpPr>
          <p:cNvPr id="11" name="Rectangle 10"/>
          <p:cNvSpPr/>
          <p:nvPr/>
        </p:nvSpPr>
        <p:spPr>
          <a:xfrm flipV="1">
            <a:off x="7212686" y="5533948"/>
            <a:ext cx="514526" cy="131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72525000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permits are required?</a:t>
            </a:r>
            <a:endParaRPr lang="en-US" dirty="0"/>
          </a:p>
        </p:txBody>
      </p:sp>
      <p:pic>
        <p:nvPicPr>
          <p:cNvPr id="5" name="Content Placeholder 4"/>
          <p:cNvPicPr>
            <a:picLocks noGrp="1" noChangeAspect="1"/>
          </p:cNvPicPr>
          <p:nvPr>
            <p:ph sz="half" idx="1"/>
          </p:nvPr>
        </p:nvPicPr>
        <p:blipFill>
          <a:blip r:embed="rId2"/>
          <a:stretch>
            <a:fillRect/>
          </a:stretch>
        </p:blipFill>
        <p:spPr>
          <a:xfrm>
            <a:off x="152400" y="2145644"/>
            <a:ext cx="4683695" cy="3616268"/>
          </a:xfrm>
          <a:prstGeom prst="rect">
            <a:avLst/>
          </a:prstGeom>
        </p:spPr>
      </p:pic>
      <p:pic>
        <p:nvPicPr>
          <p:cNvPr id="8" name="Content Placeholder 7"/>
          <p:cNvPicPr>
            <a:picLocks noGrp="1" noChangeAspect="1"/>
          </p:cNvPicPr>
          <p:nvPr>
            <p:ph sz="half" idx="2"/>
          </p:nvPr>
        </p:nvPicPr>
        <p:blipFill rotWithShape="1">
          <a:blip r:embed="rId3"/>
          <a:srcRect b="6897"/>
          <a:stretch/>
        </p:blipFill>
        <p:spPr>
          <a:xfrm>
            <a:off x="4987823" y="2273629"/>
            <a:ext cx="3935121" cy="3360298"/>
          </a:xfrm>
          <a:prstGeom prst="rect">
            <a:avLst/>
          </a:prstGeom>
        </p:spPr>
      </p:pic>
      <p:sp>
        <p:nvSpPr>
          <p:cNvPr id="9" name="Rectangle 8"/>
          <p:cNvSpPr/>
          <p:nvPr/>
        </p:nvSpPr>
        <p:spPr>
          <a:xfrm>
            <a:off x="7061172" y="5490387"/>
            <a:ext cx="386935" cy="135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69646520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2"/>
          <a:stretch>
            <a:fillRect/>
          </a:stretch>
        </p:blipFill>
        <p:spPr>
          <a:xfrm>
            <a:off x="167047" y="304800"/>
            <a:ext cx="8482881" cy="6248400"/>
          </a:xfrm>
          <a:prstGeom prst="rect">
            <a:avLst/>
          </a:prstGeom>
        </p:spPr>
      </p:pic>
      <p:sp>
        <p:nvSpPr>
          <p:cNvPr id="2" name="Oval 1"/>
          <p:cNvSpPr/>
          <p:nvPr/>
        </p:nvSpPr>
        <p:spPr>
          <a:xfrm>
            <a:off x="3200400" y="2819400"/>
            <a:ext cx="381000" cy="3048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410200" y="2699468"/>
            <a:ext cx="381000" cy="42473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03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Site Plan Diagram</a:t>
            </a:r>
            <a:endParaRPr lang="en-US"/>
          </a:p>
        </p:txBody>
      </p:sp>
      <p:sp>
        <p:nvSpPr>
          <p:cNvPr id="3" name="Text Placeholder 2"/>
          <p:cNvSpPr>
            <a:spLocks noGrp="1"/>
          </p:cNvSpPr>
          <p:nvPr>
            <p:ph type="body" idx="2"/>
          </p:nvPr>
        </p:nvSpPr>
        <p:spPr/>
        <p:txBody>
          <a:bodyPr/>
          <a:lstStyle/>
          <a:p>
            <a:r>
              <a:rPr lang="en-US" smtClean="0"/>
              <a:t>Requirements and an example of how an individual property diagram should be completed.</a:t>
            </a:r>
            <a:endParaRPr lang="en-US"/>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50357" y="274638"/>
            <a:ext cx="4747685"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39141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81600" y="1371600"/>
            <a:ext cx="3777504" cy="5420070"/>
          </a:xfrm>
          <a:prstGeom prst="rect">
            <a:avLst/>
          </a:prstGeom>
        </p:spPr>
      </p:pic>
      <p:pic>
        <p:nvPicPr>
          <p:cNvPr id="2" name="Picture 1"/>
          <p:cNvPicPr>
            <a:picLocks noChangeAspect="1"/>
          </p:cNvPicPr>
          <p:nvPr/>
        </p:nvPicPr>
        <p:blipFill>
          <a:blip r:embed="rId3"/>
          <a:stretch>
            <a:fillRect/>
          </a:stretch>
        </p:blipFill>
        <p:spPr>
          <a:xfrm>
            <a:off x="152400" y="76199"/>
            <a:ext cx="5638800" cy="4213083"/>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486" y="3200400"/>
            <a:ext cx="3037114" cy="3543300"/>
          </a:xfrm>
          <a:prstGeom prst="rect">
            <a:avLst/>
          </a:prstGeom>
        </p:spPr>
      </p:pic>
    </p:spTree>
    <p:extLst>
      <p:ext uri="{BB962C8B-B14F-4D97-AF65-F5344CB8AC3E}">
        <p14:creationId xmlns:p14="http://schemas.microsoft.com/office/powerpoint/2010/main" val="130265425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QUESTIONS?</a:t>
            </a:r>
            <a:endParaRPr lang="en-US"/>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8515194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solidFill>
                  <a:schemeClr val="tx1"/>
                </a:solidFill>
              </a:rPr>
              <a:t>Contact </a:t>
            </a:r>
            <a:r>
              <a:rPr lang="en-US" sz="3600" dirty="0" smtClean="0">
                <a:solidFill>
                  <a:schemeClr val="tx1"/>
                </a:solidFill>
              </a:rPr>
              <a:t>Information</a:t>
            </a:r>
            <a:endParaRPr lang="en-US" sz="3300" dirty="0">
              <a:solidFill>
                <a:schemeClr val="tx1"/>
              </a:solidFill>
            </a:endParaRPr>
          </a:p>
        </p:txBody>
      </p:sp>
      <p:sp>
        <p:nvSpPr>
          <p:cNvPr id="7" name="Text Placeholder 6"/>
          <p:cNvSpPr>
            <a:spLocks noGrp="1"/>
          </p:cNvSpPr>
          <p:nvPr>
            <p:ph sz="quarter" idx="1"/>
          </p:nvPr>
        </p:nvSpPr>
        <p:spPr>
          <a:xfrm>
            <a:off x="457200" y="1600200"/>
            <a:ext cx="5334000" cy="4572000"/>
          </a:xfrm>
        </p:spPr>
        <p:txBody>
          <a:bodyPr>
            <a:normAutofit fontScale="92500"/>
          </a:bodyPr>
          <a:lstStyle/>
          <a:p>
            <a:endParaRPr lang="en-US" dirty="0" smtClean="0">
              <a:solidFill>
                <a:schemeClr val="tx1"/>
              </a:solidFill>
            </a:endParaRPr>
          </a:p>
          <a:p>
            <a:pPr marL="0" indent="0">
              <a:buNone/>
            </a:pPr>
            <a:r>
              <a:rPr lang="en-US" dirty="0" smtClean="0"/>
              <a:t>Department </a:t>
            </a:r>
            <a:r>
              <a:rPr lang="en-US" dirty="0"/>
              <a:t>of Community Planning</a:t>
            </a:r>
          </a:p>
          <a:p>
            <a:pPr marL="0" indent="0">
              <a:buNone/>
            </a:pPr>
            <a:r>
              <a:rPr lang="en-US" dirty="0"/>
              <a:t>Fairbanks North Star Borough</a:t>
            </a:r>
          </a:p>
          <a:p>
            <a:endParaRPr lang="en-US" sz="1300" dirty="0"/>
          </a:p>
          <a:p>
            <a:pPr marL="0" indent="0">
              <a:buNone/>
            </a:pPr>
            <a:r>
              <a:rPr lang="en-US" dirty="0"/>
              <a:t>907 Terminal Street</a:t>
            </a:r>
          </a:p>
          <a:p>
            <a:pPr marL="0" indent="0">
              <a:buNone/>
            </a:pPr>
            <a:r>
              <a:rPr lang="en-US" dirty="0"/>
              <a:t>Fairbanks, AK 99701</a:t>
            </a:r>
          </a:p>
          <a:p>
            <a:endParaRPr lang="en-US" sz="1300" dirty="0"/>
          </a:p>
          <a:p>
            <a:pPr marL="0" indent="0">
              <a:buNone/>
            </a:pPr>
            <a:r>
              <a:rPr lang="en-US" dirty="0"/>
              <a:t>Phone: (907) 459-1260</a:t>
            </a:r>
          </a:p>
          <a:p>
            <a:pPr marL="0" indent="0">
              <a:buNone/>
            </a:pPr>
            <a:r>
              <a:rPr lang="en-US" dirty="0"/>
              <a:t>Email: planning@fnsb.us</a:t>
            </a:r>
          </a:p>
          <a:p>
            <a:pPr marL="0" indent="0">
              <a:buNone/>
            </a:pPr>
            <a:endParaRPr lang="en-US" dirty="0">
              <a:solidFill>
                <a:schemeClr val="tx1"/>
              </a:solidFill>
            </a:endParaRPr>
          </a:p>
        </p:txBody>
      </p:sp>
      <p:sp>
        <p:nvSpPr>
          <p:cNvPr id="2" name="Content Placeholder 1"/>
          <p:cNvSpPr>
            <a:spLocks noGrp="1"/>
          </p:cNvSpPr>
          <p:nvPr>
            <p:ph sz="quarter" idx="2"/>
          </p:nvPr>
        </p:nvSpPr>
        <p:spPr>
          <a:xfrm>
            <a:off x="4270247" y="1600200"/>
            <a:ext cx="4059927" cy="4572000"/>
          </a:xfrm>
        </p:spPr>
        <p:txBody>
          <a:bodyPr>
            <a:normAutofit fontScale="925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r>
              <a:rPr lang="en-US" dirty="0" smtClean="0"/>
              <a:t>Nancy </a:t>
            </a:r>
            <a:r>
              <a:rPr lang="en-US" dirty="0"/>
              <a:t>Durham, MURP, CFM</a:t>
            </a:r>
            <a:br>
              <a:rPr lang="en-US" dirty="0"/>
            </a:br>
            <a:r>
              <a:rPr lang="en-US" dirty="0"/>
              <a:t>Flood Plain Administrator</a:t>
            </a:r>
            <a:br>
              <a:rPr lang="en-US" dirty="0"/>
            </a:br>
            <a:r>
              <a:rPr lang="en-US" dirty="0">
                <a:solidFill>
                  <a:srgbClr val="002060"/>
                </a:solidFill>
                <a:hlinkClick r:id="rId2"/>
              </a:rPr>
              <a:t>nancy.durham@fnsb.us</a:t>
            </a:r>
            <a:r>
              <a:rPr lang="en-US" dirty="0"/>
              <a:t/>
            </a:r>
            <a:br>
              <a:rPr lang="en-US" dirty="0"/>
            </a:br>
            <a:r>
              <a:rPr lang="en-US" dirty="0"/>
              <a:t>(907) 459-1263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175" y="971116"/>
            <a:ext cx="667628" cy="667628"/>
          </a:xfrm>
          <a:prstGeom prst="rect">
            <a:avLst/>
          </a:prstGeom>
        </p:spPr>
      </p:pic>
    </p:spTree>
    <p:extLst>
      <p:ext uri="{BB962C8B-B14F-4D97-AF65-F5344CB8AC3E}">
        <p14:creationId xmlns:p14="http://schemas.microsoft.com/office/powerpoint/2010/main" val="227668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Supplemental slides</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59071452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p:cNvSpPr txBox="1"/>
          <p:nvPr/>
        </p:nvSpPr>
        <p:spPr>
          <a:xfrm>
            <a:off x="74221" y="276443"/>
            <a:ext cx="8991600" cy="66631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effectLst>
                  <a:outerShdw blurRad="50800" dist="38100" dir="2700000" algn="tl" rotWithShape="0">
                    <a:prstClr val="black">
                      <a:alpha val="40000"/>
                    </a:prstClr>
                  </a:outerShdw>
                </a:effectLst>
              </a:rPr>
              <a:t>Rezones</a:t>
            </a:r>
            <a:endParaRPr lang="en-US" sz="3200" dirty="0">
              <a:solidFill>
                <a:schemeClr val="bg1"/>
              </a:solidFill>
              <a:effectLst>
                <a:outerShdw blurRad="50800" dist="38100" dir="2700000" algn="tl" rotWithShape="0">
                  <a:prstClr val="black">
                    <a:alpha val="40000"/>
                  </a:prstClr>
                </a:outerShdw>
              </a:effectLst>
            </a:endParaRPr>
          </a:p>
        </p:txBody>
      </p:sp>
      <p:sp>
        <p:nvSpPr>
          <p:cNvPr id="3" name="Content Placeholder 3"/>
          <p:cNvSpPr txBox="1"/>
          <p:nvPr/>
        </p:nvSpPr>
        <p:spPr>
          <a:xfrm>
            <a:off x="142875" y="971332"/>
            <a:ext cx="8991600" cy="5486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smtClean="0"/>
              <a:t>The Planning Commission shall also consider and adopt findings of fact demonstrating whether or not the proposed rezone conforms to the comprehensive plan and to the public health, safety and welfare. (18.104.020)  </a:t>
            </a:r>
          </a:p>
          <a:p>
            <a:pPr marL="0" indent="0">
              <a:buNone/>
            </a:pPr>
            <a:endParaRPr lang="en-US" sz="2400" dirty="0"/>
          </a:p>
          <a:p>
            <a:pPr marL="0" indent="0">
              <a:buNone/>
            </a:pPr>
            <a:r>
              <a:rPr lang="en-US" sz="2400" dirty="0" smtClean="0"/>
              <a:t>Possible recommendations by the PC to the Assembly: (18.104.020)</a:t>
            </a:r>
          </a:p>
          <a:p>
            <a:pPr lvl="1"/>
            <a:r>
              <a:rPr lang="en-US" sz="2000" dirty="0" smtClean="0"/>
              <a:t>Approve</a:t>
            </a:r>
          </a:p>
          <a:p>
            <a:pPr lvl="1"/>
            <a:r>
              <a:rPr lang="en-US" sz="2000" dirty="0" smtClean="0"/>
              <a:t>Approve with special limitations</a:t>
            </a:r>
          </a:p>
          <a:p>
            <a:pPr lvl="1"/>
            <a:r>
              <a:rPr lang="en-US" sz="2000" dirty="0" smtClean="0"/>
              <a:t>Amendment to a more appropriate zone</a:t>
            </a:r>
          </a:p>
          <a:p>
            <a:pPr lvl="1"/>
            <a:r>
              <a:rPr lang="en-US" sz="2000" dirty="0"/>
              <a:t>Disapprove</a:t>
            </a:r>
          </a:p>
          <a:p>
            <a:endParaRPr lang="en-US" sz="1200" dirty="0"/>
          </a:p>
        </p:txBody>
      </p:sp>
    </p:spTree>
    <p:extLst>
      <p:ext uri="{BB962C8B-B14F-4D97-AF65-F5344CB8AC3E}">
        <p14:creationId xmlns:p14="http://schemas.microsoft.com/office/powerpoint/2010/main" val="29204225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15" y="446341"/>
            <a:ext cx="9096985" cy="64407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77000" y="3110"/>
            <a:ext cx="2667001" cy="88646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6629401" y="153954"/>
            <a:ext cx="2377345" cy="584775"/>
          </a:xfrm>
          <a:prstGeom prst="rect">
            <a:avLst/>
          </a:prstGeom>
          <a:noFill/>
        </p:spPr>
        <p:txBody>
          <a:bodyPr wrap="square" rtlCol="0">
            <a:spAutoFit/>
          </a:bodyPr>
          <a:lstStyle>
            <a:defPPr/>
          </a:lstStyle>
          <a:p>
            <a:r>
              <a:rPr lang="en-US" sz="3200" b="1" smtClean="0">
                <a:solidFill>
                  <a:schemeClr val="bg1"/>
                </a:solidFill>
                <a:latin typeface="Arial" panose="020B0604020202020204" pitchFamily="34" charset="0"/>
                <a:cs typeface="Arial" panose="020B0604020202020204" pitchFamily="34" charset="0"/>
              </a:rPr>
              <a:t>Ownership</a:t>
            </a:r>
          </a:p>
        </p:txBody>
      </p:sp>
      <p:sp>
        <p:nvSpPr>
          <p:cNvPr id="2" name="Slide Number Placeholder 1"/>
          <p:cNvSpPr>
            <a:spLocks noGrp="1"/>
          </p:cNvSpPr>
          <p:nvPr>
            <p:ph type="sldNum" sz="quarter" idx="12"/>
          </p:nvPr>
        </p:nvSpPr>
        <p:spPr/>
        <p:txBody>
          <a:bodyPr/>
          <a:lstStyle>
            <a:defPPr/>
          </a:lstStyle>
          <a:p>
            <a:fld id="{B6F15528-21DE-4FAA-801E-634DDDAF4B2B}" type="slidenum">
              <a:rPr lang="en-US" smtClean="0"/>
              <a:pPr/>
              <a:t>75</a:t>
            </a:fld>
            <a:endParaRPr lang="en-US"/>
          </a:p>
        </p:txBody>
      </p:sp>
      <p:sp>
        <p:nvSpPr>
          <p:cNvPr id="4" name="TextBox 3"/>
          <p:cNvSpPr txBox="1"/>
          <p:nvPr/>
        </p:nvSpPr>
        <p:spPr>
          <a:xfrm>
            <a:off x="2667000" y="1687824"/>
            <a:ext cx="2133600" cy="830997"/>
          </a:xfrm>
          <a:prstGeom prst="rect">
            <a:avLst/>
          </a:prstGeom>
          <a:noFill/>
        </p:spPr>
        <p:txBody>
          <a:bodyPr wrap="square" rtlCol="0">
            <a:spAutoFit/>
          </a:bodyPr>
          <a:lstStyle>
            <a:defPPr/>
          </a:lstStyle>
          <a:p>
            <a:pPr algn="ctr"/>
            <a:r>
              <a:rPr lang="en-US" sz="2400" b="1" dirty="0" smtClean="0"/>
              <a:t>UA-</a:t>
            </a:r>
          </a:p>
          <a:p>
            <a:pPr algn="ctr"/>
            <a:r>
              <a:rPr lang="en-US" sz="2400" b="1" dirty="0" smtClean="0"/>
              <a:t>owned</a:t>
            </a:r>
            <a:endParaRPr lang="en-US" sz="2400" b="1" dirty="0"/>
          </a:p>
        </p:txBody>
      </p:sp>
      <p:sp>
        <p:nvSpPr>
          <p:cNvPr id="7" name="TextBox 6"/>
          <p:cNvSpPr txBox="1"/>
          <p:nvPr/>
        </p:nvSpPr>
        <p:spPr>
          <a:xfrm>
            <a:off x="4267200" y="1683603"/>
            <a:ext cx="2133600" cy="830997"/>
          </a:xfrm>
          <a:prstGeom prst="rect">
            <a:avLst/>
          </a:prstGeom>
          <a:noFill/>
        </p:spPr>
        <p:txBody>
          <a:bodyPr wrap="square" rtlCol="0">
            <a:spAutoFit/>
          </a:bodyPr>
          <a:lstStyle>
            <a:defPPr/>
          </a:lstStyle>
          <a:p>
            <a:pPr algn="ctr"/>
            <a:r>
              <a:rPr lang="en-US" sz="2400" b="1" smtClean="0"/>
              <a:t>DNR-</a:t>
            </a:r>
          </a:p>
          <a:p>
            <a:pPr algn="ctr"/>
            <a:r>
              <a:rPr lang="en-US" sz="2400" b="1" smtClean="0"/>
              <a:t>owned</a:t>
            </a:r>
            <a:endParaRPr lang="en-US" sz="2400" b="1"/>
          </a:p>
        </p:txBody>
      </p:sp>
      <p:sp>
        <p:nvSpPr>
          <p:cNvPr id="8" name="Title 2"/>
          <p:cNvSpPr txBox="1"/>
          <p:nvPr/>
        </p:nvSpPr>
        <p:spPr>
          <a:xfrm>
            <a:off x="74221" y="76636"/>
            <a:ext cx="8991600" cy="66631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effectLst>
                  <a:outerShdw blurRad="50800" dist="38100" dir="2700000" algn="tl" rotWithShape="0">
                    <a:prstClr val="black">
                      <a:alpha val="40000"/>
                    </a:prstClr>
                  </a:outerShdw>
                </a:effectLst>
              </a:rPr>
              <a:t>Typical Case – Rezone</a:t>
            </a:r>
            <a:endParaRPr lang="en-US" sz="32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6353082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82627"/>
            <a:ext cx="9144000" cy="61668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81600" y="3110"/>
            <a:ext cx="3962401" cy="88646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5334000" y="153954"/>
            <a:ext cx="3672746" cy="584775"/>
          </a:xfrm>
          <a:prstGeom prst="rect">
            <a:avLst/>
          </a:prstGeom>
          <a:noFill/>
        </p:spPr>
        <p:txBody>
          <a:bodyPr wrap="square" rtlCol="0">
            <a:spAutoFit/>
          </a:bodyPr>
          <a:lstStyle>
            <a:defPPr/>
          </a:lstStyle>
          <a:p>
            <a:r>
              <a:rPr lang="en-US" sz="3200" b="1" smtClean="0">
                <a:solidFill>
                  <a:schemeClr val="bg1"/>
                </a:solidFill>
                <a:latin typeface="Arial" panose="020B0604020202020204" pitchFamily="34" charset="0"/>
                <a:cs typeface="Arial" panose="020B0604020202020204" pitchFamily="34" charset="0"/>
              </a:rPr>
              <a:t>Proposed Zoning</a:t>
            </a:r>
          </a:p>
        </p:txBody>
      </p:sp>
      <p:sp>
        <p:nvSpPr>
          <p:cNvPr id="2" name="Slide Number Placeholder 1"/>
          <p:cNvSpPr>
            <a:spLocks noGrp="1"/>
          </p:cNvSpPr>
          <p:nvPr>
            <p:ph type="sldNum" sz="quarter" idx="12"/>
          </p:nvPr>
        </p:nvSpPr>
        <p:spPr/>
        <p:txBody>
          <a:bodyPr/>
          <a:lstStyle>
            <a:defPPr/>
          </a:lstStyle>
          <a:p>
            <a:fld id="{B6F15528-21DE-4FAA-801E-634DDDAF4B2B}" type="slidenum">
              <a:rPr lang="en-US" smtClean="0"/>
              <a:pPr/>
              <a:t>76</a:t>
            </a:fld>
            <a:endParaRPr lang="en-US"/>
          </a:p>
        </p:txBody>
      </p:sp>
      <p:sp>
        <p:nvSpPr>
          <p:cNvPr id="7" name="Title 2"/>
          <p:cNvSpPr txBox="1"/>
          <p:nvPr/>
        </p:nvSpPr>
        <p:spPr>
          <a:xfrm>
            <a:off x="74221" y="76636"/>
            <a:ext cx="8991600" cy="66631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smtClean="0">
                <a:effectLst>
                  <a:outerShdw blurRad="50800" dist="38100" dir="2700000" algn="tl" rotWithShape="0">
                    <a:prstClr val="black">
                      <a:alpha val="40000"/>
                    </a:prstClr>
                  </a:outerShdw>
                </a:effectLst>
              </a:rPr>
              <a:t>Typical Case – Rezone</a:t>
            </a:r>
            <a:endParaRPr lang="en-US" sz="320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32493097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507" y="304800"/>
            <a:ext cx="9096985" cy="64407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05400" y="3110"/>
            <a:ext cx="4038601" cy="88646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5257800" y="153954"/>
            <a:ext cx="3748946" cy="584775"/>
          </a:xfrm>
          <a:prstGeom prst="rect">
            <a:avLst/>
          </a:prstGeom>
          <a:noFill/>
        </p:spPr>
        <p:txBody>
          <a:bodyPr wrap="square" rtlCol="0">
            <a:spAutoFit/>
          </a:bodyPr>
          <a:lstStyle>
            <a:defPPr/>
          </a:lstStyle>
          <a:p>
            <a:r>
              <a:rPr lang="en-US" sz="3200" b="1" smtClean="0">
                <a:solidFill>
                  <a:schemeClr val="bg1"/>
                </a:solidFill>
                <a:latin typeface="Arial" panose="020B0604020202020204" pitchFamily="34" charset="0"/>
                <a:cs typeface="Arial" panose="020B0604020202020204" pitchFamily="34" charset="0"/>
              </a:rPr>
              <a:t>Existing Land Use</a:t>
            </a:r>
          </a:p>
        </p:txBody>
      </p:sp>
      <p:sp>
        <p:nvSpPr>
          <p:cNvPr id="2" name="Slide Number Placeholder 1"/>
          <p:cNvSpPr>
            <a:spLocks noGrp="1"/>
          </p:cNvSpPr>
          <p:nvPr>
            <p:ph type="sldNum" sz="quarter" idx="12"/>
          </p:nvPr>
        </p:nvSpPr>
        <p:spPr/>
        <p:txBody>
          <a:bodyPr/>
          <a:lstStyle>
            <a:defPPr/>
          </a:lstStyle>
          <a:p>
            <a:fld id="{B6F15528-21DE-4FAA-801E-634DDDAF4B2B}" type="slidenum">
              <a:rPr lang="en-US" smtClean="0"/>
              <a:pPr/>
              <a:t>77</a:t>
            </a:fld>
            <a:endParaRPr lang="en-US"/>
          </a:p>
        </p:txBody>
      </p:sp>
      <p:sp>
        <p:nvSpPr>
          <p:cNvPr id="7" name="TextBox 6"/>
          <p:cNvSpPr txBox="1"/>
          <p:nvPr/>
        </p:nvSpPr>
        <p:spPr>
          <a:xfrm>
            <a:off x="4191000" y="2057400"/>
            <a:ext cx="2133600" cy="954107"/>
          </a:xfrm>
          <a:prstGeom prst="rect">
            <a:avLst/>
          </a:prstGeom>
          <a:noFill/>
        </p:spPr>
        <p:txBody>
          <a:bodyPr wrap="square" rtlCol="0">
            <a:spAutoFit/>
          </a:bodyPr>
          <a:lstStyle>
            <a:defPPr/>
          </a:lstStyle>
          <a:p>
            <a:pPr algn="ctr"/>
            <a:r>
              <a:rPr lang="en-US" sz="2800" b="1" smtClean="0"/>
              <a:t>Vacant</a:t>
            </a:r>
          </a:p>
          <a:p>
            <a:pPr algn="ctr"/>
            <a:r>
              <a:rPr lang="en-US" sz="2800" b="1" smtClean="0"/>
              <a:t>land</a:t>
            </a:r>
            <a:endParaRPr lang="en-US" sz="2800" b="1"/>
          </a:p>
        </p:txBody>
      </p:sp>
      <p:sp>
        <p:nvSpPr>
          <p:cNvPr id="8" name="Title 2"/>
          <p:cNvSpPr txBox="1"/>
          <p:nvPr/>
        </p:nvSpPr>
        <p:spPr>
          <a:xfrm>
            <a:off x="74221" y="76636"/>
            <a:ext cx="8991600" cy="66631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smtClean="0">
                <a:effectLst>
                  <a:outerShdw blurRad="50800" dist="38100" dir="2700000" algn="tl" rotWithShape="0">
                    <a:prstClr val="black">
                      <a:alpha val="40000"/>
                    </a:prstClr>
                  </a:outerShdw>
                </a:effectLst>
              </a:rPr>
              <a:t>Typical Case – Rezone</a:t>
            </a:r>
            <a:endParaRPr lang="en-US" sz="320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3091907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 y="152400"/>
            <a:ext cx="8836260" cy="65647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62600" y="3110"/>
            <a:ext cx="3581401" cy="88646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5715000" y="153954"/>
            <a:ext cx="3291746" cy="584775"/>
          </a:xfrm>
          <a:prstGeom prst="rect">
            <a:avLst/>
          </a:prstGeom>
          <a:noFill/>
        </p:spPr>
        <p:txBody>
          <a:bodyPr wrap="square" rtlCol="0">
            <a:spAutoFit/>
          </a:bodyPr>
          <a:lstStyle>
            <a:defPPr/>
          </a:lstStyle>
          <a:p>
            <a:r>
              <a:rPr lang="en-US" sz="3200" b="1" smtClean="0">
                <a:solidFill>
                  <a:schemeClr val="bg1"/>
                </a:solidFill>
                <a:latin typeface="Arial" panose="020B0604020202020204" pitchFamily="34" charset="0"/>
                <a:cs typeface="Arial" panose="020B0604020202020204" pitchFamily="34" charset="0"/>
              </a:rPr>
              <a:t>Land Suitability</a:t>
            </a:r>
          </a:p>
        </p:txBody>
      </p:sp>
      <p:sp>
        <p:nvSpPr>
          <p:cNvPr id="2" name="Slide Number Placeholder 1"/>
          <p:cNvSpPr>
            <a:spLocks noGrp="1"/>
          </p:cNvSpPr>
          <p:nvPr>
            <p:ph type="sldNum" sz="quarter" idx="12"/>
          </p:nvPr>
        </p:nvSpPr>
        <p:spPr/>
        <p:txBody>
          <a:bodyPr/>
          <a:lstStyle>
            <a:defPPr/>
          </a:lstStyle>
          <a:p>
            <a:fld id="{B6F15528-21DE-4FAA-801E-634DDDAF4B2B}" type="slidenum">
              <a:rPr lang="en-US" smtClean="0"/>
              <a:pPr/>
              <a:t>78</a:t>
            </a:fld>
            <a:endParaRPr lang="en-US"/>
          </a:p>
        </p:txBody>
      </p:sp>
      <p:sp>
        <p:nvSpPr>
          <p:cNvPr id="7" name="TextBox 6"/>
          <p:cNvSpPr txBox="1"/>
          <p:nvPr/>
        </p:nvSpPr>
        <p:spPr>
          <a:xfrm>
            <a:off x="2590800" y="1859346"/>
            <a:ext cx="2133600" cy="830997"/>
          </a:xfrm>
          <a:prstGeom prst="rect">
            <a:avLst/>
          </a:prstGeom>
          <a:noFill/>
        </p:spPr>
        <p:txBody>
          <a:bodyPr wrap="square" rtlCol="0">
            <a:spAutoFit/>
          </a:bodyPr>
          <a:lstStyle>
            <a:defPPr/>
          </a:lstStyle>
          <a:p>
            <a:pPr algn="ctr"/>
            <a:r>
              <a:rPr lang="en-US" sz="2400" b="1" smtClean="0"/>
              <a:t>Less</a:t>
            </a:r>
          </a:p>
          <a:p>
            <a:pPr algn="ctr"/>
            <a:r>
              <a:rPr lang="en-US" sz="2400" b="1" smtClean="0"/>
              <a:t>Suitable</a:t>
            </a:r>
            <a:endParaRPr lang="en-US" sz="2400" b="1"/>
          </a:p>
        </p:txBody>
      </p:sp>
      <p:sp>
        <p:nvSpPr>
          <p:cNvPr id="8" name="TextBox 7"/>
          <p:cNvSpPr txBox="1"/>
          <p:nvPr/>
        </p:nvSpPr>
        <p:spPr>
          <a:xfrm>
            <a:off x="4191000" y="1443848"/>
            <a:ext cx="2133600" cy="830997"/>
          </a:xfrm>
          <a:prstGeom prst="rect">
            <a:avLst/>
          </a:prstGeom>
          <a:noFill/>
        </p:spPr>
        <p:txBody>
          <a:bodyPr wrap="square" rtlCol="0">
            <a:spAutoFit/>
          </a:bodyPr>
          <a:lstStyle>
            <a:defPPr/>
          </a:lstStyle>
          <a:p>
            <a:pPr algn="ctr"/>
            <a:r>
              <a:rPr lang="en-US" sz="2400" b="1" smtClean="0"/>
              <a:t>Most</a:t>
            </a:r>
          </a:p>
          <a:p>
            <a:pPr algn="ctr"/>
            <a:r>
              <a:rPr lang="en-US" sz="2400" b="1" smtClean="0"/>
              <a:t>Suitable</a:t>
            </a:r>
            <a:endParaRPr lang="en-US" sz="2400" b="1"/>
          </a:p>
        </p:txBody>
      </p:sp>
      <p:sp>
        <p:nvSpPr>
          <p:cNvPr id="9" name="Title 2"/>
          <p:cNvSpPr txBox="1"/>
          <p:nvPr/>
        </p:nvSpPr>
        <p:spPr>
          <a:xfrm>
            <a:off x="74221" y="76636"/>
            <a:ext cx="8991600" cy="66631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smtClean="0">
                <a:effectLst>
                  <a:outerShdw blurRad="50800" dist="38100" dir="2700000" algn="tl" rotWithShape="0">
                    <a:prstClr val="black">
                      <a:alpha val="40000"/>
                    </a:prstClr>
                  </a:outerShdw>
                </a:effectLst>
              </a:rPr>
              <a:t>Typical Case – Rezone</a:t>
            </a:r>
            <a:endParaRPr lang="en-US" sz="320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3089530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407" y="460515"/>
            <a:ext cx="8730324" cy="60909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48400" y="3110"/>
            <a:ext cx="2895601" cy="88646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6477000" y="153954"/>
            <a:ext cx="2529746" cy="584775"/>
          </a:xfrm>
          <a:prstGeom prst="rect">
            <a:avLst/>
          </a:prstGeom>
          <a:noFill/>
        </p:spPr>
        <p:txBody>
          <a:bodyPr wrap="square" rtlCol="0">
            <a:spAutoFit/>
          </a:bodyPr>
          <a:lstStyle>
            <a:defPPr/>
          </a:lstStyle>
          <a:p>
            <a:r>
              <a:rPr lang="en-US" sz="3200" b="1" smtClean="0">
                <a:solidFill>
                  <a:schemeClr val="bg1"/>
                </a:solidFill>
                <a:latin typeface="Arial" panose="020B0604020202020204" pitchFamily="34" charset="0"/>
                <a:cs typeface="Arial" panose="020B0604020202020204" pitchFamily="34" charset="0"/>
              </a:rPr>
              <a:t>Comp. Plan</a:t>
            </a:r>
          </a:p>
        </p:txBody>
      </p:sp>
      <p:sp>
        <p:nvSpPr>
          <p:cNvPr id="2" name="Slide Number Placeholder 1"/>
          <p:cNvSpPr>
            <a:spLocks noGrp="1"/>
          </p:cNvSpPr>
          <p:nvPr>
            <p:ph type="sldNum" sz="quarter" idx="12"/>
          </p:nvPr>
        </p:nvSpPr>
        <p:spPr/>
        <p:txBody>
          <a:bodyPr/>
          <a:lstStyle>
            <a:defPPr/>
          </a:lstStyle>
          <a:p>
            <a:fld id="{B6F15528-21DE-4FAA-801E-634DDDAF4B2B}" type="slidenum">
              <a:rPr lang="en-US" smtClean="0"/>
              <a:pPr/>
              <a:t>79</a:t>
            </a:fld>
            <a:endParaRPr lang="en-US"/>
          </a:p>
        </p:txBody>
      </p:sp>
      <p:sp>
        <p:nvSpPr>
          <p:cNvPr id="7" name="Title 2"/>
          <p:cNvSpPr txBox="1"/>
          <p:nvPr/>
        </p:nvSpPr>
        <p:spPr>
          <a:xfrm>
            <a:off x="74221" y="76636"/>
            <a:ext cx="8991600" cy="66631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smtClean="0">
                <a:effectLst>
                  <a:outerShdw blurRad="50800" dist="38100" dir="2700000" algn="tl" rotWithShape="0">
                    <a:prstClr val="black">
                      <a:alpha val="40000"/>
                    </a:prstClr>
                  </a:outerShdw>
                </a:effectLst>
              </a:rPr>
              <a:t>Typical Case – Rezone</a:t>
            </a:r>
            <a:endParaRPr lang="en-US" sz="320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641820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Split Flood Zone – In Flood Zone “X”</a:t>
            </a:r>
            <a:endParaRPr lang="en-US"/>
          </a:p>
        </p:txBody>
      </p:sp>
      <p:sp>
        <p:nvSpPr>
          <p:cNvPr id="6" name="Text Placeholder 5"/>
          <p:cNvSpPr>
            <a:spLocks noGrp="1"/>
          </p:cNvSpPr>
          <p:nvPr>
            <p:ph type="body" idx="2"/>
          </p:nvPr>
        </p:nvSpPr>
        <p:spPr/>
        <p:txBody>
          <a:bodyPr/>
          <a:lstStyle/>
          <a:p>
            <a:r>
              <a:rPr lang="en-US" smtClean="0"/>
              <a:t>Easiest application.</a:t>
            </a:r>
          </a:p>
          <a:p>
            <a:r>
              <a:rPr lang="en-US" smtClean="0"/>
              <a:t>Properties with split flood zones.</a:t>
            </a:r>
          </a:p>
          <a:p>
            <a:r>
              <a:rPr lang="en-US" smtClean="0"/>
              <a:t>For development in a “X” type flood zone only.</a:t>
            </a:r>
          </a:p>
          <a:p>
            <a:pPr marL="228600" indent="-228600">
              <a:buFont typeface="+mj-lt"/>
              <a:buAutoNum type="arabicPeriod"/>
            </a:pPr>
            <a:r>
              <a:rPr lang="en-US" smtClean="0"/>
              <a:t>Complete 2-page application.</a:t>
            </a:r>
          </a:p>
          <a:p>
            <a:pPr marL="228600" indent="-228600">
              <a:buFont typeface="+mj-lt"/>
              <a:buAutoNum type="arabicPeriod"/>
            </a:pPr>
            <a:r>
              <a:rPr lang="en-US" smtClean="0"/>
              <a:t>Submit detailed site plan.</a:t>
            </a:r>
          </a:p>
          <a:p>
            <a:endParaRPr lang="en-US"/>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61484" y="274638"/>
            <a:ext cx="4725431" cy="632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38247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en-US"/>
          </a:p>
        </p:txBody>
      </p:sp>
      <p:sp>
        <p:nvSpPr>
          <p:cNvPr id="3" name="TextBox 2"/>
          <p:cNvSpPr txBox="1"/>
          <p:nvPr/>
        </p:nvSpPr>
        <p:spPr>
          <a:xfrm>
            <a:off x="304800" y="233690"/>
            <a:ext cx="8848039" cy="518678"/>
          </a:xfrm>
          <a:prstGeom prst="rect">
            <a:avLst/>
          </a:prstGeom>
          <a:noFill/>
        </p:spPr>
        <p:txBody>
          <a:bodyPr wrap="square" rtlCol="0">
            <a:spAutoFit/>
          </a:bodyPr>
          <a:lstStyle>
            <a:defPPr/>
          </a:lstStyle>
          <a:p>
            <a:r>
              <a:rPr lang="en-US" sz="2800" b="1" smtClean="0">
                <a:solidFill>
                  <a:schemeClr val="bg1"/>
                </a:solidFill>
                <a:latin typeface="Arial" panose="020B0604020202020204" pitchFamily="34" charset="0"/>
                <a:cs typeface="Arial" panose="020B0604020202020204" pitchFamily="34" charset="0"/>
              </a:rPr>
              <a:t>FNSBC Title 18 Rezone Approval Criteria</a:t>
            </a:r>
            <a:endParaRPr lang="en-US" sz="2400" b="1" smtClean="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310414" y="1191161"/>
            <a:ext cx="8384761" cy="518678"/>
          </a:xfrm>
          <a:prstGeom prst="rect">
            <a:avLst/>
          </a:prstGeom>
        </p:spPr>
        <p:txBody>
          <a:bodyPr wrap="square">
            <a:spAutoFit/>
          </a:bodyPr>
          <a:lstStyle>
            <a:defPPr/>
          </a:lstStyle>
          <a:p>
            <a:r>
              <a:rPr lang="en-US" sz="2800" b="1" i="1">
                <a:solidFill>
                  <a:schemeClr val="accent1">
                    <a:lumMod val="50000"/>
                  </a:schemeClr>
                </a:solidFill>
              </a:rPr>
              <a:t>1. …conforms to the comprehensive plan.</a:t>
            </a:r>
          </a:p>
        </p:txBody>
      </p:sp>
      <p:sp>
        <p:nvSpPr>
          <p:cNvPr id="5" name="Slide Number Placeholder 4"/>
          <p:cNvSpPr>
            <a:spLocks noGrp="1"/>
          </p:cNvSpPr>
          <p:nvPr>
            <p:ph type="sldNum" sz="quarter" idx="12"/>
          </p:nvPr>
        </p:nvSpPr>
        <p:spPr/>
        <p:txBody>
          <a:bodyPr/>
          <a:lstStyle>
            <a:defPPr/>
          </a:lstStyle>
          <a:p>
            <a:fld id="{B6F15528-21DE-4FAA-801E-634DDDAF4B2B}" type="slidenum">
              <a:rPr lang="en-US" smtClean="0"/>
              <a:pPr/>
              <a:t>80</a:t>
            </a:fld>
            <a:endParaRPr lang="en-US"/>
          </a:p>
        </p:txBody>
      </p:sp>
      <p:sp>
        <p:nvSpPr>
          <p:cNvPr id="8" name="TextBox 7"/>
          <p:cNvSpPr txBox="1"/>
          <p:nvPr/>
        </p:nvSpPr>
        <p:spPr>
          <a:xfrm>
            <a:off x="762000" y="1752600"/>
            <a:ext cx="8153400" cy="954107"/>
          </a:xfrm>
          <a:prstGeom prst="rect">
            <a:avLst/>
          </a:prstGeom>
          <a:noFill/>
        </p:spPr>
        <p:txBody>
          <a:bodyPr wrap="square" rtlCol="0">
            <a:spAutoFit/>
          </a:bodyPr>
          <a:lstStyle>
            <a:defPPr/>
          </a:lstStyle>
          <a:p>
            <a:pPr marL="457200" indent="-457200">
              <a:buFont typeface="Arial" panose="020B0604020202020204" pitchFamily="34" charset="0"/>
              <a:buChar char="•"/>
            </a:pPr>
            <a:r>
              <a:rPr lang="en-US" sz="2800" smtClean="0"/>
              <a:t>Outskirt Area</a:t>
            </a:r>
          </a:p>
          <a:p>
            <a:pPr marL="457200" indent="-457200">
              <a:buFont typeface="Arial" panose="020B0604020202020204" pitchFamily="34" charset="0"/>
              <a:buChar char="•"/>
            </a:pPr>
            <a:r>
              <a:rPr lang="en-US" sz="2800" smtClean="0"/>
              <a:t>Preferred Residential Land</a:t>
            </a:r>
            <a:endParaRPr lang="en-US" sz="2800"/>
          </a:p>
        </p:txBody>
      </p:sp>
      <p:sp>
        <p:nvSpPr>
          <p:cNvPr id="7" name="Rectangle 6"/>
          <p:cNvSpPr/>
          <p:nvPr/>
        </p:nvSpPr>
        <p:spPr>
          <a:xfrm>
            <a:off x="304800" y="2776210"/>
            <a:ext cx="8376386" cy="523220"/>
          </a:xfrm>
          <a:prstGeom prst="rect">
            <a:avLst/>
          </a:prstGeom>
        </p:spPr>
        <p:txBody>
          <a:bodyPr wrap="square">
            <a:spAutoFit/>
          </a:bodyPr>
          <a:lstStyle>
            <a:defPPr/>
          </a:lstStyle>
          <a:p>
            <a:r>
              <a:rPr lang="en-US" sz="2800" b="1" i="1">
                <a:solidFill>
                  <a:schemeClr val="accent1">
                    <a:lumMod val="50000"/>
                  </a:schemeClr>
                </a:solidFill>
              </a:rPr>
              <a:t>2. …conforms to the public health, safety and welfare</a:t>
            </a:r>
          </a:p>
        </p:txBody>
      </p:sp>
      <p:sp>
        <p:nvSpPr>
          <p:cNvPr id="9" name="TextBox 8"/>
          <p:cNvSpPr txBox="1"/>
          <p:nvPr/>
        </p:nvSpPr>
        <p:spPr>
          <a:xfrm>
            <a:off x="762000" y="3337649"/>
            <a:ext cx="8155933" cy="2654412"/>
          </a:xfrm>
          <a:prstGeom prst="rect">
            <a:avLst/>
          </a:prstGeom>
          <a:noFill/>
        </p:spPr>
        <p:txBody>
          <a:bodyPr wrap="square" rtlCol="0">
            <a:spAutoFit/>
          </a:bodyPr>
          <a:lstStyle>
            <a:defPPr/>
          </a:lstStyle>
          <a:p>
            <a:pPr marL="457200" indent="-457200">
              <a:buFont typeface="Arial" panose="020B0604020202020204" pitchFamily="34" charset="0"/>
              <a:buChar char="•"/>
            </a:pPr>
            <a:r>
              <a:rPr lang="en-US" sz="2800" dirty="0" smtClean="0"/>
              <a:t>RA-5 and RE-2 zones will limit the development density</a:t>
            </a:r>
            <a:endParaRPr lang="en-US" sz="2800" dirty="0"/>
          </a:p>
          <a:p>
            <a:pPr marL="457200" indent="-457200">
              <a:buFont typeface="Arial" panose="020B0604020202020204" pitchFamily="34" charset="0"/>
              <a:buChar char="•"/>
            </a:pPr>
            <a:r>
              <a:rPr lang="en-US" sz="2800" dirty="0" smtClean="0"/>
              <a:t>Minimize the potential for land use conflicts</a:t>
            </a:r>
          </a:p>
          <a:p>
            <a:pPr marL="457200" indent="-457200">
              <a:buFont typeface="Arial" panose="020B0604020202020204" pitchFamily="34" charset="0"/>
              <a:buChar char="•"/>
            </a:pPr>
            <a:r>
              <a:rPr lang="en-US" sz="2800" dirty="0" smtClean="0"/>
              <a:t>Provide some commercial potential to RA-5 lots abutting </a:t>
            </a:r>
            <a:r>
              <a:rPr lang="en-US" sz="2800" dirty="0" err="1" smtClean="0"/>
              <a:t>Goldstream</a:t>
            </a:r>
            <a:r>
              <a:rPr lang="en-US" sz="2800" dirty="0" smtClean="0"/>
              <a:t> Road</a:t>
            </a:r>
          </a:p>
          <a:p>
            <a:endParaRPr lang="en-US" sz="2800" dirty="0"/>
          </a:p>
        </p:txBody>
      </p:sp>
      <p:sp>
        <p:nvSpPr>
          <p:cNvPr id="4" name="TextBox 3"/>
          <p:cNvSpPr txBox="1"/>
          <p:nvPr/>
        </p:nvSpPr>
        <p:spPr>
          <a:xfrm>
            <a:off x="304800" y="5715000"/>
            <a:ext cx="5562600" cy="923330"/>
          </a:xfrm>
          <a:prstGeom prst="rect">
            <a:avLst/>
          </a:prstGeom>
          <a:noFill/>
        </p:spPr>
        <p:txBody>
          <a:bodyPr wrap="square" rtlCol="0">
            <a:spAutoFit/>
          </a:bodyPr>
          <a:lstStyle/>
          <a:p>
            <a:r>
              <a:rPr lang="en-US" sz="5400" dirty="0" smtClean="0">
                <a:solidFill>
                  <a:srgbClr val="FF0000"/>
                </a:solidFill>
              </a:rPr>
              <a:t>Approved!</a:t>
            </a:r>
            <a:endParaRPr lang="en-US" sz="5400" dirty="0">
              <a:solidFill>
                <a:srgbClr val="FF0000"/>
              </a:solidFill>
            </a:endParaRPr>
          </a:p>
        </p:txBody>
      </p:sp>
    </p:spTree>
    <p:extLst>
      <p:ext uri="{BB962C8B-B14F-4D97-AF65-F5344CB8AC3E}">
        <p14:creationId xmlns:p14="http://schemas.microsoft.com/office/powerpoint/2010/main" val="113189684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233690"/>
            <a:ext cx="3771900" cy="523220"/>
          </a:xfrm>
          <a:prstGeom prst="rect">
            <a:avLst/>
          </a:prstGeom>
          <a:noFill/>
        </p:spPr>
        <p:txBody>
          <a:bodyPr wrap="square" rtlCol="0">
            <a:spAutoFit/>
          </a:bodyPr>
          <a:lstStyle/>
          <a:p>
            <a:r>
              <a:rPr lang="en-US" sz="2800" b="1" smtClean="0">
                <a:solidFill>
                  <a:schemeClr val="bg1"/>
                </a:solidFill>
                <a:latin typeface="Arial" pitchFamily="34" charset="0"/>
                <a:cs typeface="Arial" pitchFamily="34" charset="0"/>
              </a:rPr>
              <a:t>Dodd-Frank Act</a:t>
            </a:r>
            <a:endParaRPr lang="en-US" sz="2400" b="1" smtClean="0">
              <a:solidFill>
                <a:schemeClr val="bg1"/>
              </a:solidFill>
              <a:latin typeface="Arial" pitchFamily="34" charset="0"/>
              <a:cs typeface="Arial" pitchFamily="34" charset="0"/>
            </a:endParaRPr>
          </a:p>
        </p:txBody>
      </p:sp>
      <p:sp>
        <p:nvSpPr>
          <p:cNvPr id="4" name="TextBox 3"/>
          <p:cNvSpPr txBox="1"/>
          <p:nvPr/>
        </p:nvSpPr>
        <p:spPr>
          <a:xfrm>
            <a:off x="381000" y="1219200"/>
            <a:ext cx="8314106" cy="4362999"/>
          </a:xfrm>
          <a:prstGeom prst="rect">
            <a:avLst/>
          </a:prstGeom>
          <a:noFill/>
        </p:spPr>
        <p:txBody>
          <a:bodyPr wrap="square" rtlCol="0">
            <a:spAutoFit/>
          </a:bodyPr>
          <a:lstStyle/>
          <a:p>
            <a:pPr marL="457200" indent="-457200">
              <a:buFont typeface="Arial" pitchFamily="34" charset="0"/>
              <a:buChar char="•"/>
            </a:pPr>
            <a:r>
              <a:rPr lang="en-US" sz="2800" smtClean="0"/>
              <a:t>Signed July 21, 2010</a:t>
            </a:r>
          </a:p>
          <a:p>
            <a:endParaRPr lang="en-US" sz="2800" smtClean="0"/>
          </a:p>
          <a:p>
            <a:pPr lvl="1" indent="-457200">
              <a:buFont typeface="Arial" pitchFamily="34" charset="0"/>
              <a:buChar char="•"/>
            </a:pPr>
            <a:r>
              <a:rPr lang="en-US" sz="2800" smtClean="0"/>
              <a:t>Before Dodd-Frank</a:t>
            </a:r>
          </a:p>
          <a:p>
            <a:pPr marL="914400" lvl="1" indent="-457200">
              <a:buFont typeface="Wingdings" panose="05000000000000000000" pitchFamily="2" charset="2"/>
              <a:buChar char="ü"/>
            </a:pPr>
            <a:r>
              <a:rPr lang="en-US" sz="2800"/>
              <a:t>Assumed grandfather rights are for forever</a:t>
            </a:r>
          </a:p>
          <a:p>
            <a:pPr marL="914400" lvl="1" indent="-457200">
              <a:buFont typeface="Wingdings" panose="05000000000000000000" pitchFamily="2" charset="2"/>
              <a:buChar char="ü"/>
            </a:pPr>
            <a:r>
              <a:rPr lang="en-US" sz="2800"/>
              <a:t>Assumed rebuilding after fire/damage</a:t>
            </a:r>
          </a:p>
          <a:p>
            <a:pPr marL="914400" lvl="1" indent="-457200">
              <a:buFont typeface="Wingdings" panose="05000000000000000000" pitchFamily="2" charset="2"/>
              <a:buChar char="ü"/>
            </a:pPr>
            <a:r>
              <a:rPr lang="en-US" sz="2800" smtClean="0"/>
              <a:t>No documentation was required</a:t>
            </a:r>
            <a:endParaRPr lang="en-US" sz="2800"/>
          </a:p>
          <a:p>
            <a:pPr marL="457200" indent="-457200">
              <a:buFont typeface="Arial" pitchFamily="34" charset="0"/>
              <a:buChar char="•"/>
            </a:pPr>
            <a:endParaRPr lang="en-US" sz="2800" smtClean="0"/>
          </a:p>
          <a:p>
            <a:pPr lvl="1" indent="-457200">
              <a:buFont typeface="Arial" pitchFamily="34" charset="0"/>
              <a:buChar char="•"/>
            </a:pPr>
            <a:r>
              <a:rPr lang="en-US" sz="2800" smtClean="0"/>
              <a:t>After Dodd-Frank</a:t>
            </a:r>
          </a:p>
          <a:p>
            <a:pPr marL="914400" lvl="1" indent="-457200">
              <a:buFont typeface="Wingdings" panose="05000000000000000000" pitchFamily="2" charset="2"/>
              <a:buChar char="ü"/>
            </a:pPr>
            <a:r>
              <a:rPr lang="en-US" sz="2800" smtClean="0"/>
              <a:t>Documentation required</a:t>
            </a:r>
          </a:p>
          <a:p>
            <a:pPr lvl="1" indent="-457200">
              <a:buFont typeface="Arial" pitchFamily="34" charset="0"/>
              <a:buChar char="•"/>
            </a:pPr>
            <a:endParaRPr lang="en-US" sz="2800" smtClean="0"/>
          </a:p>
        </p:txBody>
      </p:sp>
      <p:sp>
        <p:nvSpPr>
          <p:cNvPr id="5" name="Slide Number Placeholder 4"/>
          <p:cNvSpPr>
            <a:spLocks noGrp="1"/>
          </p:cNvSpPr>
          <p:nvPr>
            <p:ph type="sldNum" sz="quarter" idx="12"/>
          </p:nvPr>
        </p:nvSpPr>
        <p:spPr/>
        <p:txBody>
          <a:bodyPr/>
          <a:lstStyle/>
          <a:p>
            <a:fld id="{B6F15528-21DE-4FAA-801E-634DDDAF4B2B}" type="slidenum">
              <a:rPr lang="en-US" smtClean="0"/>
              <a:t>81</a:t>
            </a:fld>
            <a:endParaRPr lang="en-US"/>
          </a:p>
        </p:txBody>
      </p:sp>
    </p:spTree>
    <p:extLst>
      <p:ext uri="{BB962C8B-B14F-4D97-AF65-F5344CB8AC3E}">
        <p14:creationId xmlns:p14="http://schemas.microsoft.com/office/powerpoint/2010/main" val="285490326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95126" y="2590800"/>
            <a:ext cx="5591674" cy="3872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233690"/>
            <a:ext cx="6019800" cy="523220"/>
          </a:xfrm>
          <a:prstGeom prst="rect">
            <a:avLst/>
          </a:prstGeom>
          <a:noFill/>
        </p:spPr>
        <p:txBody>
          <a:bodyPr wrap="square" rtlCol="0">
            <a:spAutoFit/>
          </a:bodyPr>
          <a:lstStyle/>
          <a:p>
            <a:r>
              <a:rPr lang="en-US" sz="2800" b="1" smtClean="0">
                <a:solidFill>
                  <a:schemeClr val="bg1"/>
                </a:solidFill>
                <a:latin typeface="Arial" pitchFamily="34" charset="0"/>
                <a:cs typeface="Arial" pitchFamily="34" charset="0"/>
              </a:rPr>
              <a:t>Legal Zoning “Nonconformity”</a:t>
            </a:r>
            <a:endParaRPr lang="en-US" sz="2400" b="1" smtClean="0">
              <a:solidFill>
                <a:schemeClr val="bg1"/>
              </a:solidFill>
              <a:latin typeface="Arial" pitchFamily="34" charset="0"/>
              <a:cs typeface="Arial" pitchFamily="34" charset="0"/>
            </a:endParaRPr>
          </a:p>
        </p:txBody>
      </p:sp>
      <p:sp>
        <p:nvSpPr>
          <p:cNvPr id="4" name="TextBox 3"/>
          <p:cNvSpPr txBox="1"/>
          <p:nvPr/>
        </p:nvSpPr>
        <p:spPr>
          <a:xfrm>
            <a:off x="381000" y="1219200"/>
            <a:ext cx="8305800" cy="1815882"/>
          </a:xfrm>
          <a:prstGeom prst="rect">
            <a:avLst/>
          </a:prstGeom>
          <a:noFill/>
        </p:spPr>
        <p:txBody>
          <a:bodyPr wrap="square" rtlCol="0">
            <a:spAutoFit/>
          </a:bodyPr>
          <a:lstStyle/>
          <a:p>
            <a:pPr marL="457200" indent="-457200">
              <a:buFont typeface="Arial" pitchFamily="34" charset="0"/>
              <a:buChar char="•"/>
            </a:pPr>
            <a:r>
              <a:rPr lang="en-US" sz="2800" smtClean="0"/>
              <a:t>Legally created lots, structures, or uses that no longer comply with zoning standards</a:t>
            </a:r>
          </a:p>
          <a:p>
            <a:pPr marL="457200" indent="-457200">
              <a:buFont typeface="Arial" pitchFamily="34" charset="0"/>
              <a:buChar char="•"/>
            </a:pPr>
            <a:endParaRPr lang="en-US" sz="2800" smtClean="0"/>
          </a:p>
          <a:p>
            <a:pPr marL="457200" indent="-457200">
              <a:buFont typeface="Arial" pitchFamily="34" charset="0"/>
              <a:buChar char="•"/>
            </a:pPr>
            <a:r>
              <a:rPr lang="en-US" sz="2800" smtClean="0"/>
              <a:t>Different than violations</a:t>
            </a:r>
          </a:p>
        </p:txBody>
      </p:sp>
      <p:sp>
        <p:nvSpPr>
          <p:cNvPr id="6" name="Rectangle 5"/>
          <p:cNvSpPr/>
          <p:nvPr/>
        </p:nvSpPr>
        <p:spPr>
          <a:xfrm>
            <a:off x="2714126" y="4876800"/>
            <a:ext cx="762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82</a:t>
            </a:fld>
            <a:endParaRPr lang="en-US"/>
          </a:p>
        </p:txBody>
      </p:sp>
    </p:spTree>
    <p:extLst>
      <p:ext uri="{BB962C8B-B14F-4D97-AF65-F5344CB8AC3E}">
        <p14:creationId xmlns:p14="http://schemas.microsoft.com/office/powerpoint/2010/main" val="360792012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4800" y="233690"/>
            <a:ext cx="8191500" cy="892552"/>
          </a:xfrm>
          <a:prstGeom prst="rect">
            <a:avLst/>
          </a:prstGeom>
          <a:noFill/>
        </p:spPr>
        <p:txBody>
          <a:bodyPr wrap="square" rtlCol="0">
            <a:spAutoFit/>
          </a:bodyPr>
          <a:lstStyle/>
          <a:p>
            <a:r>
              <a:rPr lang="en-US" sz="2800" b="1" smtClean="0">
                <a:solidFill>
                  <a:schemeClr val="bg1"/>
                </a:solidFill>
                <a:latin typeface="Arial" pitchFamily="34" charset="0"/>
                <a:cs typeface="Arial" pitchFamily="34" charset="0"/>
              </a:rPr>
              <a:t>Zoning affects marketability</a:t>
            </a:r>
          </a:p>
          <a:p>
            <a:endParaRPr lang="en-US" sz="2400" b="1" smtClean="0">
              <a:solidFill>
                <a:schemeClr val="bg1"/>
              </a:solidFill>
              <a:latin typeface="Arial" pitchFamily="34" charset="0"/>
              <a:cs typeface="Arial" pitchFamily="34" charset="0"/>
            </a:endParaRPr>
          </a:p>
        </p:txBody>
      </p:sp>
      <p:pic>
        <p:nvPicPr>
          <p:cNvPr id="2" name="Picture 2" descr="U:\APA-AK Conference 2019\GR Session\PowerPoint\Kuntz Case\RE2016-001_Kuntz_BuildableAreaAnalysis_2016_0128.jpg"/>
          <p:cNvPicPr>
            <a:picLocks noChangeAspect="1" noChangeArrowheads="1"/>
          </p:cNvPicPr>
          <p:nvPr/>
        </p:nvPicPr>
        <p:blipFill>
          <a:blip r:embed="rId3">
            <a:extLst>
              <a:ext uri="{28A0092B-C50C-407E-A947-70E740481C1C}">
                <a14:useLocalDpi xmlns:a14="http://schemas.microsoft.com/office/drawing/2010/main" val="0"/>
              </a:ext>
            </a:extLst>
          </a:blip>
          <a:srcRect r="4545"/>
          <a:stretch>
            <a:fillRect/>
          </a:stretch>
        </p:blipFill>
        <p:spPr bwMode="auto">
          <a:xfrm>
            <a:off x="4191000" y="1219200"/>
            <a:ext cx="4800600" cy="521725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B6F15528-21DE-4FAA-801E-634DDDAF4B2B}" type="slidenum">
              <a:rPr lang="en-US" smtClean="0"/>
              <a:t>83</a:t>
            </a:fld>
            <a:endParaRPr lang="en-US"/>
          </a:p>
        </p:txBody>
      </p:sp>
      <p:pic>
        <p:nvPicPr>
          <p:cNvPr id="6" name="Picture 2" descr="W:\Community Planning\00_Encompass Staging\03_CP_PLANNING_PERMITS_ACTIONS\VARIANCE\Variance - Planning\V2015-015_Kuntz\V2015-015_Kuntz_Pictures\IMG_0026.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1000" y="2362200"/>
            <a:ext cx="3962803"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05232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233690"/>
            <a:ext cx="7627620" cy="518678"/>
          </a:xfrm>
          <a:prstGeom prst="rect">
            <a:avLst/>
          </a:prstGeom>
          <a:noFill/>
        </p:spPr>
        <p:txBody>
          <a:bodyPr wrap="square" rtlCol="0">
            <a:spAutoFit/>
          </a:bodyPr>
          <a:lstStyle/>
          <a:p>
            <a:r>
              <a:rPr lang="en-US" sz="2800" b="1" dirty="0" smtClean="0">
                <a:solidFill>
                  <a:schemeClr val="bg1"/>
                </a:solidFill>
                <a:latin typeface="Arial" pitchFamily="34" charset="0"/>
                <a:cs typeface="Arial" pitchFamily="34" charset="0"/>
              </a:rPr>
              <a:t>Grandfather </a:t>
            </a:r>
            <a:r>
              <a:rPr lang="en-US" sz="2800" b="1" dirty="0">
                <a:solidFill>
                  <a:schemeClr val="bg1"/>
                </a:solidFill>
                <a:latin typeface="Arial" pitchFamily="34" charset="0"/>
                <a:cs typeface="Arial" pitchFamily="34" charset="0"/>
              </a:rPr>
              <a:t>Rights</a:t>
            </a:r>
            <a:endParaRPr lang="en-US" sz="2400" b="1" dirty="0" smtClean="0">
              <a:solidFill>
                <a:schemeClr val="bg1"/>
              </a:solidFill>
              <a:latin typeface="Arial" pitchFamily="34" charset="0"/>
              <a:cs typeface="Arial" pitchFamily="34" charset="0"/>
            </a:endParaRPr>
          </a:p>
        </p:txBody>
      </p:sp>
      <p:sp>
        <p:nvSpPr>
          <p:cNvPr id="8" name="TextBox 7"/>
          <p:cNvSpPr txBox="1"/>
          <p:nvPr/>
        </p:nvSpPr>
        <p:spPr>
          <a:xfrm>
            <a:off x="381000" y="1219200"/>
            <a:ext cx="4271467" cy="5217293"/>
          </a:xfrm>
          <a:prstGeom prst="rect">
            <a:avLst/>
          </a:prstGeom>
          <a:noFill/>
        </p:spPr>
        <p:txBody>
          <a:bodyPr wrap="square" rtlCol="0">
            <a:spAutoFit/>
          </a:bodyPr>
          <a:lstStyle/>
          <a:p>
            <a:pPr marL="457200" indent="-457200">
              <a:buFont typeface="Arial" pitchFamily="34" charset="0"/>
              <a:buChar char="•"/>
            </a:pPr>
            <a:r>
              <a:rPr lang="en-US" sz="2800"/>
              <a:t>A structure, lot, or use that was legally established according zoning, but does not meet current zoning standards</a:t>
            </a:r>
          </a:p>
          <a:p>
            <a:pPr marL="457200" indent="-457200">
              <a:buFont typeface="Arial" pitchFamily="34" charset="0"/>
              <a:buChar char="•"/>
            </a:pPr>
            <a:endParaRPr lang="en-US" sz="2800"/>
          </a:p>
          <a:p>
            <a:pPr marL="457200" indent="-457200">
              <a:buFont typeface="Arial" pitchFamily="34" charset="0"/>
              <a:buChar char="•"/>
            </a:pPr>
            <a:r>
              <a:rPr lang="en-US" sz="2800" smtClean="0"/>
              <a:t>Was the structure, lot, or use legally established before the zoning requirement came into effect? </a:t>
            </a:r>
          </a:p>
        </p:txBody>
      </p:sp>
      <p:sp>
        <p:nvSpPr>
          <p:cNvPr id="4" name="Slide Number Placeholder 3"/>
          <p:cNvSpPr>
            <a:spLocks noGrp="1"/>
          </p:cNvSpPr>
          <p:nvPr>
            <p:ph type="sldNum" sz="quarter" idx="12"/>
          </p:nvPr>
        </p:nvSpPr>
        <p:spPr/>
        <p:txBody>
          <a:bodyPr/>
          <a:lstStyle/>
          <a:p>
            <a:fld id="{B6F15528-21DE-4FAA-801E-634DDDAF4B2B}" type="slidenum">
              <a:rPr lang="en-US" smtClean="0"/>
              <a:t>84</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8371"/>
          <a:stretch>
            <a:fillRect/>
          </a:stretch>
        </p:blipFill>
        <p:spPr bwMode="auto">
          <a:xfrm>
            <a:off x="5029200" y="1295400"/>
            <a:ext cx="3843799" cy="242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b="21591"/>
          <a:stretch>
            <a:fillRect/>
          </a:stretch>
        </p:blipFill>
        <p:spPr bwMode="auto">
          <a:xfrm>
            <a:off x="5029200" y="3962400"/>
            <a:ext cx="3843799" cy="242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187199" y="1295400"/>
            <a:ext cx="685800" cy="369332"/>
          </a:xfrm>
          <a:prstGeom prst="rect">
            <a:avLst/>
          </a:prstGeom>
          <a:noFill/>
        </p:spPr>
        <p:txBody>
          <a:bodyPr wrap="square" rtlCol="0">
            <a:spAutoFit/>
          </a:bodyPr>
          <a:lstStyle/>
          <a:p>
            <a:r>
              <a:rPr lang="en-US" b="1" smtClean="0"/>
              <a:t>2018</a:t>
            </a:r>
            <a:endParaRPr lang="en-US" b="1"/>
          </a:p>
        </p:txBody>
      </p:sp>
      <p:sp>
        <p:nvSpPr>
          <p:cNvPr id="10" name="TextBox 9"/>
          <p:cNvSpPr txBox="1"/>
          <p:nvPr/>
        </p:nvSpPr>
        <p:spPr>
          <a:xfrm>
            <a:off x="8187199" y="3960257"/>
            <a:ext cx="685800" cy="369332"/>
          </a:xfrm>
          <a:prstGeom prst="rect">
            <a:avLst/>
          </a:prstGeom>
          <a:noFill/>
        </p:spPr>
        <p:txBody>
          <a:bodyPr wrap="square" rtlCol="0">
            <a:spAutoFit/>
          </a:bodyPr>
          <a:lstStyle/>
          <a:p>
            <a:r>
              <a:rPr lang="en-US" b="1" smtClean="0"/>
              <a:t>1968</a:t>
            </a:r>
            <a:endParaRPr lang="en-US" b="1"/>
          </a:p>
        </p:txBody>
      </p:sp>
    </p:spTree>
    <p:extLst>
      <p:ext uri="{BB962C8B-B14F-4D97-AF65-F5344CB8AC3E}">
        <p14:creationId xmlns:p14="http://schemas.microsoft.com/office/powerpoint/2010/main" val="94028274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233690"/>
            <a:ext cx="5181600" cy="523220"/>
          </a:xfrm>
          <a:prstGeom prst="rect">
            <a:avLst/>
          </a:prstGeom>
          <a:noFill/>
        </p:spPr>
        <p:txBody>
          <a:bodyPr wrap="square" rtlCol="0">
            <a:spAutoFit/>
          </a:bodyPr>
          <a:lstStyle/>
          <a:p>
            <a:r>
              <a:rPr lang="en-US" sz="2800" b="1" smtClean="0">
                <a:solidFill>
                  <a:schemeClr val="bg1"/>
                </a:solidFill>
                <a:latin typeface="Arial" pitchFamily="34" charset="0"/>
                <a:cs typeface="Arial" pitchFamily="34" charset="0"/>
              </a:rPr>
              <a:t>Grandfather Rights Requests</a:t>
            </a:r>
            <a:endParaRPr lang="en-US" sz="2400" b="1" smtClean="0">
              <a:solidFill>
                <a:schemeClr val="bg1"/>
              </a:solidFill>
              <a:latin typeface="Arial" pitchFamily="34" charset="0"/>
              <a:cs typeface="Arial"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l="1035" t="1600" r="1135" b="1567"/>
          <a:stretch>
            <a:fillRect/>
          </a:stretch>
        </p:blipFill>
        <p:spPr bwMode="auto">
          <a:xfrm>
            <a:off x="304800" y="1295400"/>
            <a:ext cx="851015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t>85</a:t>
            </a:fld>
            <a:endParaRPr lang="en-US"/>
          </a:p>
        </p:txBody>
      </p:sp>
    </p:spTree>
    <p:extLst>
      <p:ext uri="{BB962C8B-B14F-4D97-AF65-F5344CB8AC3E}">
        <p14:creationId xmlns:p14="http://schemas.microsoft.com/office/powerpoint/2010/main" val="357026295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 y="0"/>
            <a:ext cx="9144931" cy="990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4800" y="233690"/>
            <a:ext cx="8191500" cy="892552"/>
          </a:xfrm>
          <a:prstGeom prst="rect">
            <a:avLst/>
          </a:prstGeom>
          <a:noFill/>
        </p:spPr>
        <p:txBody>
          <a:bodyPr wrap="square" rtlCol="0">
            <a:spAutoFit/>
          </a:bodyPr>
          <a:lstStyle/>
          <a:p>
            <a:r>
              <a:rPr lang="en-US" sz="2800" b="1" dirty="0" smtClean="0">
                <a:solidFill>
                  <a:schemeClr val="bg1"/>
                </a:solidFill>
                <a:latin typeface="Arial" pitchFamily="34" charset="0"/>
                <a:cs typeface="Arial" pitchFamily="34" charset="0"/>
              </a:rPr>
              <a:t>Typical Case</a:t>
            </a:r>
          </a:p>
          <a:p>
            <a:endParaRPr lang="en-US" sz="2400" b="1" dirty="0" smtClean="0">
              <a:solidFill>
                <a:schemeClr val="bg1"/>
              </a:solidFill>
              <a:latin typeface="Arial" pitchFamily="34" charset="0"/>
              <a:cs typeface="Arial" pitchFamily="34" charset="0"/>
            </a:endParaRPr>
          </a:p>
        </p:txBody>
      </p:sp>
      <p:pic>
        <p:nvPicPr>
          <p:cNvPr id="2" name="Picture 2" descr="U:\APA-AK Conference 2019\GR Session\PowerPoint\Kuntz Case\RE2016-001_Kuntz_BuildableAreaAnalysis_2016_0128.jpg"/>
          <p:cNvPicPr>
            <a:picLocks noChangeAspect="1" noChangeArrowheads="1"/>
          </p:cNvPicPr>
          <p:nvPr/>
        </p:nvPicPr>
        <p:blipFill>
          <a:blip r:embed="rId3">
            <a:extLst>
              <a:ext uri="{28A0092B-C50C-407E-A947-70E740481C1C}">
                <a14:useLocalDpi xmlns:a14="http://schemas.microsoft.com/office/drawing/2010/main" val="0"/>
              </a:ext>
            </a:extLst>
          </a:blip>
          <a:srcRect r="4545"/>
          <a:stretch>
            <a:fillRect/>
          </a:stretch>
        </p:blipFill>
        <p:spPr bwMode="auto">
          <a:xfrm>
            <a:off x="4191000" y="1219200"/>
            <a:ext cx="4800600" cy="521725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B6F15528-21DE-4FAA-801E-634DDDAF4B2B}" type="slidenum">
              <a:rPr lang="en-US" smtClean="0"/>
              <a:t>86</a:t>
            </a:fld>
            <a:endParaRPr lang="en-US"/>
          </a:p>
        </p:txBody>
      </p:sp>
      <p:sp>
        <p:nvSpPr>
          <p:cNvPr id="7" name="TextBox 6"/>
          <p:cNvSpPr txBox="1"/>
          <p:nvPr/>
        </p:nvSpPr>
        <p:spPr>
          <a:xfrm>
            <a:off x="304800" y="1981200"/>
            <a:ext cx="4095750"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Show that structure was created prior to zoning regulations</a:t>
            </a:r>
            <a:endParaRPr lang="en-US" sz="3200" dirty="0"/>
          </a:p>
        </p:txBody>
      </p:sp>
    </p:spTree>
    <p:extLst>
      <p:ext uri="{BB962C8B-B14F-4D97-AF65-F5344CB8AC3E}">
        <p14:creationId xmlns:p14="http://schemas.microsoft.com/office/powerpoint/2010/main" val="11973812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Split Flood Zone (cont.)</a:t>
            </a:r>
            <a:endParaRPr lang="en-US"/>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567485" y="1600200"/>
            <a:ext cx="343703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440757" y="1600200"/>
            <a:ext cx="331683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228600" y="1524000"/>
            <a:ext cx="3810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169" y="3581400"/>
            <a:ext cx="2815810" cy="3133298"/>
          </a:xfrm>
          <a:prstGeom prst="rect">
            <a:avLst/>
          </a:prstGeom>
        </p:spPr>
      </p:pic>
      <p:sp>
        <p:nvSpPr>
          <p:cNvPr id="7" name="Rectangle 6"/>
          <p:cNvSpPr/>
          <p:nvPr/>
        </p:nvSpPr>
        <p:spPr>
          <a:xfrm>
            <a:off x="6553200" y="4495800"/>
            <a:ext cx="287079" cy="2232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4926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8.12.12"/>
  <p:tag name="AS_TITLE" val="Aspose.Slides for .NET 4.0"/>
  <p:tag name="AS_VERSION" val="18.12"/>
</p:tagLst>
</file>

<file path=ppt/tags/tag2.xml><?xml version="1.0" encoding="utf-8"?>
<p:tagLst xmlns:a="http://schemas.openxmlformats.org/drawingml/2006/main" xmlns:r="http://schemas.openxmlformats.org/officeDocument/2006/relationships" xmlns:p="http://schemas.openxmlformats.org/presentationml/2006/main">
  <p:tag name="KPI_HAS_CHART"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Arial"/>
        <a:cs typeface="Arial"/>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Arial"/>
        <a:cs typeface="Arial"/>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704</TotalTime>
  <Words>1757</Words>
  <Application>Microsoft Office PowerPoint</Application>
  <PresentationFormat>On-screen Show (4:3)</PresentationFormat>
  <Paragraphs>409</Paragraphs>
  <Slides>86</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Arial</vt:lpstr>
      <vt:lpstr>Calibri</vt:lpstr>
      <vt:lpstr>Century Schoolbook</vt:lpstr>
      <vt:lpstr>Wingdings</vt:lpstr>
      <vt:lpstr>Wingdings 2</vt:lpstr>
      <vt:lpstr>Oriel</vt:lpstr>
      <vt:lpstr>Floodplain Permits</vt:lpstr>
      <vt:lpstr>Table of Contents</vt:lpstr>
      <vt:lpstr>PowerPoint Presentation</vt:lpstr>
      <vt:lpstr>Appendices</vt:lpstr>
      <vt:lpstr>Appendices</vt:lpstr>
      <vt:lpstr>Appendices</vt:lpstr>
      <vt:lpstr>Site Plan Diagram</vt:lpstr>
      <vt:lpstr>Split Flood Zone – In Flood Zone “X”</vt:lpstr>
      <vt:lpstr>Split Flood Zone (cont.)</vt:lpstr>
      <vt:lpstr>Residential Structures</vt:lpstr>
      <vt:lpstr>Residential Structures (cont.)</vt:lpstr>
      <vt:lpstr>Residential Structures (cont.)</vt:lpstr>
      <vt:lpstr>Residential Structures (cont.)</vt:lpstr>
      <vt:lpstr>Non-Residential Structures</vt:lpstr>
      <vt:lpstr>Non-Residential Structures (cont.)</vt:lpstr>
      <vt:lpstr>Non-Residential Structures (cont.)</vt:lpstr>
      <vt:lpstr>Non-Residential Structures (cont.)</vt:lpstr>
      <vt:lpstr>Accessory Structures</vt:lpstr>
      <vt:lpstr>Accessory Structures (cont.)</vt:lpstr>
      <vt:lpstr>Accessory Structures (cont.)</vt:lpstr>
      <vt:lpstr>Accessory Structures (cont.)</vt:lpstr>
      <vt:lpstr>Non-Structural Development</vt:lpstr>
      <vt:lpstr>Non-Structural Development (cont.)</vt:lpstr>
      <vt:lpstr>Non-Structural Development (cont.)</vt:lpstr>
      <vt:lpstr>Regulatory Floodway &amp; Flood Zone AE, No Regulatory Floodway</vt:lpstr>
      <vt:lpstr>Regulatory Floodway &amp; Flood Zone AE, No Designated Regulatory Floodway (cont.)</vt:lpstr>
      <vt:lpstr>Regulatory Floodway &amp; Flood Zone AE, No Designated Regulatory Floodway (cont.)</vt:lpstr>
      <vt:lpstr>Regulatory Floodway &amp; Flood Zone AE, No Designated Regulatory Floodway (cont.)</vt:lpstr>
      <vt:lpstr>Other Flood Applications</vt:lpstr>
      <vt:lpstr>Certificate of Compliance</vt:lpstr>
      <vt:lpstr>Letter of Map Change</vt:lpstr>
      <vt:lpstr>Flood Determination Request</vt:lpstr>
      <vt:lpstr>Floodplain Variance</vt:lpstr>
      <vt:lpstr>Floodplain Variance (cont.)</vt:lpstr>
      <vt:lpstr>Floodplain Variance (cont.)</vt:lpstr>
      <vt:lpstr>Floodplain Variance (cont.)</vt:lpstr>
      <vt:lpstr>Flood Variance Checklist</vt:lpstr>
      <vt:lpstr>Flood Variance Checklist (cont.)</vt:lpstr>
      <vt:lpstr>Zoning 101</vt:lpstr>
      <vt:lpstr>PowerPoint Presentation</vt:lpstr>
      <vt:lpstr>PowerPoint Presentation</vt:lpstr>
      <vt:lpstr>PowerPoint Presentation</vt:lpstr>
      <vt:lpstr>PowerPoint Presentation</vt:lpstr>
      <vt:lpstr>Current Challenge and Potential Solution</vt:lpstr>
      <vt:lpstr> Future Land Use Map  What is it again? How does it relate to existing policies?</vt:lpstr>
      <vt:lpstr>Implementing Comp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Permits At Community Planning</vt:lpstr>
      <vt:lpstr>Are Permits Required?</vt:lpstr>
      <vt:lpstr>What permits are required?</vt:lpstr>
      <vt:lpstr>What permits are required?</vt:lpstr>
      <vt:lpstr>What permits are required?</vt:lpstr>
      <vt:lpstr>What permits are required?</vt:lpstr>
      <vt:lpstr>PowerPoint Presentation</vt:lpstr>
      <vt:lpstr>PowerPoint Presentation</vt:lpstr>
      <vt:lpstr>QUESTIONS?</vt:lpstr>
      <vt:lpstr>Contact Information</vt:lpstr>
      <vt:lpstr>Supplemental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Fairbanks North Star Borough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Floodplain Permit Process</dc:title>
  <dc:creator>Nancy Durham</dc:creator>
  <cp:lastModifiedBy>Nancy Durham</cp:lastModifiedBy>
  <cp:revision>21</cp:revision>
  <dcterms:created xsi:type="dcterms:W3CDTF">2018-08-02T18:24:45Z</dcterms:created>
  <dcterms:modified xsi:type="dcterms:W3CDTF">2020-01-23T01:30:37Z</dcterms:modified>
</cp:coreProperties>
</file>