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1896" y="9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4/15/2020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https://www.youtube.com/watch?v=9KguBoIHI4I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faa.gov/airports/alaskan/about_airports/media/airports-personnel-aal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hyperlink" Target="https://www.faa.gov/documentLibrary/media/Form/FAA_Form_7460-1_2017.pdf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13" Type="http://schemas.openxmlformats.org/officeDocument/2006/relationships/image" Target="../media/image24.jpg"/><Relationship Id="rId3" Type="http://schemas.openxmlformats.org/officeDocument/2006/relationships/image" Target="../media/image14.jpg"/><Relationship Id="rId7" Type="http://schemas.openxmlformats.org/officeDocument/2006/relationships/image" Target="../media/image18.jpg"/><Relationship Id="rId12" Type="http://schemas.openxmlformats.org/officeDocument/2006/relationships/image" Target="../media/image23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11" Type="http://schemas.openxmlformats.org/officeDocument/2006/relationships/image" Target="../media/image22.jpg"/><Relationship Id="rId5" Type="http://schemas.openxmlformats.org/officeDocument/2006/relationships/image" Target="../media/image16.jpg"/><Relationship Id="rId10" Type="http://schemas.openxmlformats.org/officeDocument/2006/relationships/image" Target="../media/image21.jpg"/><Relationship Id="rId4" Type="http://schemas.openxmlformats.org/officeDocument/2006/relationships/image" Target="../media/image15.jpg"/><Relationship Id="rId9" Type="http://schemas.openxmlformats.org/officeDocument/2006/relationships/image" Target="../media/image20.jpg"/><Relationship Id="rId14" Type="http://schemas.openxmlformats.org/officeDocument/2006/relationships/image" Target="../media/image2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0800" y="1075272"/>
            <a:ext cx="9448800" cy="1825096"/>
          </a:xfrm>
        </p:spPr>
        <p:txBody>
          <a:bodyPr/>
          <a:lstStyle/>
          <a:p>
            <a:r>
              <a:rPr lang="en-US" dirty="0" smtClean="0"/>
              <a:t>NuDIBRANCHS</a:t>
            </a:r>
            <a:endParaRPr lang="en-US" dirty="0"/>
          </a:p>
        </p:txBody>
      </p:sp>
      <p:sp>
        <p:nvSpPr>
          <p:cNvPr id="5" name="AutoShape 4" descr="Nudibranch - Wikipedia"/>
          <p:cNvSpPr>
            <a:spLocks noGrp="1" noChangeAspect="1" noChangeArrowheads="1"/>
          </p:cNvSpPr>
          <p:nvPr>
            <p:ph type="subTitle" idx="1"/>
          </p:nvPr>
        </p:nvSpPr>
        <p:spPr bwMode="auto">
          <a:xfrm>
            <a:off x="1320800" y="4279636"/>
            <a:ext cx="9448800" cy="1226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dirty="0" smtClean="0"/>
              <a:t>ENVIRONMENTAL MANAGEMENT AND PERMITTING  </a:t>
            </a:r>
          </a:p>
          <a:p>
            <a:r>
              <a:rPr lang="en-US" dirty="0" smtClean="0"/>
              <a:t>ENVE 644 SPRING 2020</a:t>
            </a:r>
          </a:p>
          <a:p>
            <a:r>
              <a:rPr lang="en-US" dirty="0" smtClean="0"/>
              <a:t>SOPHIA TIDLER</a:t>
            </a:r>
            <a:endParaRPr lang="en-US" dirty="0"/>
          </a:p>
        </p:txBody>
      </p:sp>
      <p:sp>
        <p:nvSpPr>
          <p:cNvPr id="8" name="AutoShape 10" descr="nudibranch | Tumblr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320800" y="2368818"/>
            <a:ext cx="9448800" cy="18250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/>
              <a:t>OKAY FINE… </a:t>
            </a:r>
          </a:p>
          <a:p>
            <a:r>
              <a:rPr lang="en-US" sz="2400" dirty="0" smtClean="0"/>
              <a:t>FEDERAL AVIATION ASSOCIATION (Faa)</a:t>
            </a:r>
            <a:endParaRPr lang="en-US" sz="2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819"/>
          <a:stretch/>
        </p:blipFill>
        <p:spPr>
          <a:xfrm>
            <a:off x="7873999" y="1456270"/>
            <a:ext cx="3674533" cy="2733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75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FAA: WHAT IT BE?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607" y="2128058"/>
            <a:ext cx="10820400" cy="402412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SAFETY REGULATIONS</a:t>
            </a:r>
          </a:p>
          <a:p>
            <a:r>
              <a:rPr lang="en-US" dirty="0" smtClean="0"/>
              <a:t>AIRSPACE AND AIR TRAFFIC MANAGEMENT</a:t>
            </a:r>
          </a:p>
          <a:p>
            <a:r>
              <a:rPr lang="en-US" dirty="0" smtClean="0"/>
              <a:t>AIR NAVIGATION FACILITIES</a:t>
            </a:r>
          </a:p>
          <a:p>
            <a:r>
              <a:rPr lang="en-US" dirty="0" smtClean="0"/>
              <a:t>NUDIBRANCH DISCOVERING</a:t>
            </a:r>
          </a:p>
          <a:p>
            <a:r>
              <a:rPr lang="en-US" dirty="0" smtClean="0"/>
              <a:t>CIVIL AVIATION ABROAD</a:t>
            </a:r>
          </a:p>
          <a:p>
            <a:r>
              <a:rPr lang="en-US" dirty="0" smtClean="0"/>
              <a:t>COMMERCIAL SPACE TRANSPORTATION</a:t>
            </a:r>
          </a:p>
          <a:p>
            <a:r>
              <a:rPr lang="en-US" dirty="0" smtClean="0"/>
              <a:t>RESEARCH, ENGINEERING, AND DEVELOPMENT</a:t>
            </a:r>
          </a:p>
          <a:p>
            <a:r>
              <a:rPr lang="en-US" dirty="0" smtClean="0"/>
              <a:t>NUDIBRANCH DISCOVERING</a:t>
            </a:r>
          </a:p>
          <a:p>
            <a:r>
              <a:rPr lang="en-US" dirty="0" smtClean="0"/>
              <a:t>OTHER PROGRAMS/ORGANIZAIONS </a:t>
            </a:r>
          </a:p>
          <a:p>
            <a:r>
              <a:rPr lang="en-US" u="sng" dirty="0">
                <a:hlinkClick r:id="rId2"/>
              </a:rPr>
              <a:t>https://www.youtube.com/watch?v=9KguBoIHI4I</a:t>
            </a:r>
            <a:r>
              <a:rPr lang="en-US" u="sng" dirty="0"/>
              <a:t> 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91" y="88838"/>
            <a:ext cx="2962102" cy="19685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005" y="2541997"/>
            <a:ext cx="4001194" cy="300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56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Faa: Who it be?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National Leaders: </a:t>
            </a:r>
            <a:r>
              <a:rPr lang="en-US" dirty="0"/>
              <a:t>W</a:t>
            </a:r>
            <a:r>
              <a:rPr lang="en-US" dirty="0" smtClean="0"/>
              <a:t>hite dudes age 50-75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Alaska Region (Region 25): 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www.faa.gov/airports/alaskan/about_airports/media/airports-personnel-aal.pdf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Underwater Region: Sea Slug Sammy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50888" b="1252"/>
          <a:stretch/>
        </p:blipFill>
        <p:spPr>
          <a:xfrm>
            <a:off x="9396153" y="2258984"/>
            <a:ext cx="1695657" cy="18059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b="52856"/>
          <a:stretch/>
        </p:blipFill>
        <p:spPr>
          <a:xfrm>
            <a:off x="7200900" y="2258984"/>
            <a:ext cx="1695657" cy="17789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39" b="17877"/>
          <a:stretch/>
        </p:blipFill>
        <p:spPr>
          <a:xfrm>
            <a:off x="6281651" y="5113523"/>
            <a:ext cx="3114502" cy="1242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916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National policy, resources, AND ENVIRONMENTAL ORDERS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94560"/>
            <a:ext cx="4318462" cy="4024125"/>
          </a:xfrm>
        </p:spPr>
        <p:txBody>
          <a:bodyPr>
            <a:normAutofit/>
          </a:bodyPr>
          <a:lstStyle/>
          <a:p>
            <a:r>
              <a:rPr lang="en-US" sz="1600" dirty="0" smtClean="0"/>
              <a:t>AIRPORT AIR QUALITY</a:t>
            </a:r>
          </a:p>
          <a:p>
            <a:r>
              <a:rPr lang="en-US" sz="1600" dirty="0" smtClean="0"/>
              <a:t>AIRPORT ENVIRONMENTAL REVIEW PROCESS (NEPA)</a:t>
            </a:r>
          </a:p>
          <a:p>
            <a:r>
              <a:rPr lang="en-US" sz="1600" dirty="0" smtClean="0"/>
              <a:t>AIRPORT NOISE</a:t>
            </a:r>
          </a:p>
          <a:p>
            <a:r>
              <a:rPr lang="en-US" sz="1600" dirty="0" smtClean="0"/>
              <a:t>AIRPORT RECYCLING</a:t>
            </a:r>
          </a:p>
          <a:p>
            <a:r>
              <a:rPr lang="en-US" sz="1600" dirty="0" smtClean="0"/>
              <a:t>AIRPORT SUSTAINABILITY</a:t>
            </a:r>
          </a:p>
          <a:p>
            <a:r>
              <a:rPr lang="en-US" sz="1600" dirty="0" smtClean="0"/>
              <a:t>COMPATIBLE LAND USE</a:t>
            </a:r>
          </a:p>
          <a:p>
            <a:r>
              <a:rPr lang="en-US" sz="1600" dirty="0" smtClean="0"/>
              <a:t>ENVIRONMENTAL RECORDS OF DECISION</a:t>
            </a:r>
          </a:p>
          <a:p>
            <a:r>
              <a:rPr lang="en-US" sz="1600" dirty="0" smtClean="0"/>
              <a:t>ACQUIRING LAND FOR AIRPORT AND RELOCATION ASSISTANCE</a:t>
            </a:r>
          </a:p>
          <a:p>
            <a:r>
              <a:rPr lang="en-US" sz="1600" dirty="0" smtClean="0"/>
              <a:t>WILDLIFE HAZARD MITIGATION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191597" y="2194559"/>
            <a:ext cx="4318462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/>
              <a:t>ENVIRONMENTAL DUE DILLIGENCE AUDITS (EDDA) </a:t>
            </a:r>
          </a:p>
          <a:p>
            <a:r>
              <a:rPr lang="en-US" sz="1600" dirty="0" smtClean="0"/>
              <a:t>ENVIRONMENTAL IMPACTS: POLICIES AND PROCEDURES</a:t>
            </a:r>
          </a:p>
          <a:p>
            <a:r>
              <a:rPr lang="en-US" sz="1600" dirty="0" smtClean="0"/>
              <a:t>NEPA IMPLEMENTATION</a:t>
            </a:r>
          </a:p>
          <a:p>
            <a:r>
              <a:rPr lang="en-US" sz="1600" dirty="0" smtClean="0"/>
              <a:t>PREVENTION, CONTROL AND ABATEMENT OF ENVIRONMENTAL POLLUTION AT FAA FACILITIES</a:t>
            </a:r>
          </a:p>
          <a:p>
            <a:r>
              <a:rPr lang="en-US" sz="1600" dirty="0" smtClean="0"/>
              <a:t>BLAH </a:t>
            </a:r>
            <a:r>
              <a:rPr lang="en-US" sz="1600" dirty="0" err="1" smtClean="0"/>
              <a:t>BLAH</a:t>
            </a:r>
            <a:r>
              <a:rPr lang="en-US" sz="1600" dirty="0" smtClean="0"/>
              <a:t> </a:t>
            </a:r>
            <a:r>
              <a:rPr lang="en-US" sz="1600" dirty="0" err="1" smtClean="0"/>
              <a:t>BLAH</a:t>
            </a:r>
            <a:endParaRPr lang="en-US" sz="16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2426" y="5003700"/>
            <a:ext cx="2387492" cy="15912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7" t="16095" r="16426" b="23588"/>
          <a:stretch/>
        </p:blipFill>
        <p:spPr>
          <a:xfrm>
            <a:off x="7462681" y="5003700"/>
            <a:ext cx="1750380" cy="15912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544" y="5003700"/>
            <a:ext cx="2387463" cy="1591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424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Okay… </a:t>
            </a:r>
            <a:r>
              <a:rPr lang="en-US" dirty="0" err="1" smtClean="0"/>
              <a:t>gimme</a:t>
            </a:r>
            <a:r>
              <a:rPr lang="en-US" dirty="0" smtClean="0"/>
              <a:t> specifics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106" y="1753985"/>
            <a:ext cx="10820400" cy="4340009"/>
          </a:xfrm>
        </p:spPr>
        <p:txBody>
          <a:bodyPr>
            <a:normAutofit/>
          </a:bodyPr>
          <a:lstStyle/>
          <a:p>
            <a:r>
              <a:rPr lang="en-US" dirty="0" smtClean="0"/>
              <a:t>FAA Form 7460-1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600" i="1" dirty="0" smtClean="0"/>
              <a:t>Applicability</a:t>
            </a:r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600" i="1" dirty="0" smtClean="0"/>
              <a:t>Construction/alteration exceeding 200 feet above ground level (AGL)</a:t>
            </a:r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600" i="1" dirty="0" smtClean="0"/>
              <a:t>Construction or alteration:</a:t>
            </a:r>
          </a:p>
          <a:p>
            <a:pPr lvl="2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600" i="1" dirty="0" smtClean="0"/>
              <a:t>Within 20,000 feet of public use/military airport </a:t>
            </a:r>
          </a:p>
          <a:p>
            <a:pPr lvl="2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600" i="1" dirty="0" smtClean="0"/>
              <a:t>Within 5,000 feet of public use heliport</a:t>
            </a:r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600" i="1" dirty="0" smtClean="0"/>
              <a:t>Any highway, railroad or other traverse way whose prescribed adjusted height is &gt;200 feet AGL</a:t>
            </a:r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600" i="1" dirty="0" smtClean="0"/>
              <a:t>When requested by the FAA; or</a:t>
            </a:r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600" i="1" dirty="0" smtClean="0"/>
              <a:t>any construction or alteration located on airport or heliport </a:t>
            </a:r>
            <a:endParaRPr lang="en-US" sz="1600" i="1" dirty="0" smtClean="0"/>
          </a:p>
          <a:p>
            <a:pPr marL="0" indent="0">
              <a:buNone/>
            </a:pPr>
            <a:r>
              <a:rPr lang="en-US" sz="1600" dirty="0" smtClean="0"/>
              <a:t> </a:t>
            </a:r>
            <a:r>
              <a:rPr lang="en-US" sz="1600" i="1" dirty="0" smtClean="0"/>
              <a:t>(“SOPHIE… this is your future self reminding you to share info from 77.9)</a:t>
            </a:r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www.faa.gov/documentLibrary/media/Form/FAA_Form_7460-1_2017.pdf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800" dirty="0" smtClean="0"/>
              <a:t>Currently</a:t>
            </a:r>
            <a:r>
              <a:rPr lang="en-US" sz="1800" dirty="0"/>
              <a:t>, about 3,000 valid species of nudibranchs are </a:t>
            </a:r>
            <a:r>
              <a:rPr lang="en-US" sz="1800" dirty="0" smtClean="0"/>
              <a:t>known.</a:t>
            </a:r>
            <a:endParaRPr lang="en-US" sz="1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0791" y="5076997"/>
            <a:ext cx="2146070" cy="1609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7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Landfills – so specific…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94560"/>
            <a:ext cx="10927080" cy="4024125"/>
          </a:xfrm>
        </p:spPr>
        <p:txBody>
          <a:bodyPr/>
          <a:lstStyle/>
          <a:p>
            <a:r>
              <a:rPr lang="en-US" dirty="0" smtClean="0"/>
              <a:t>PER FAA safety standards, required separation distance is a minimum of 6 miles between a new MSWLF and a public airport.</a:t>
            </a:r>
          </a:p>
          <a:p>
            <a:r>
              <a:rPr lang="en-US" dirty="0" smtClean="0"/>
              <a:t>Rural Alaska is different (as always). Landfill sites require a waiver from the FAA if they are located less than one mile from the airport (or not, and they operate illegally and somehow things just work out…)</a:t>
            </a:r>
          </a:p>
          <a:p>
            <a:r>
              <a:rPr lang="en-US" dirty="0" smtClean="0"/>
              <a:t>WHY?</a:t>
            </a:r>
          </a:p>
          <a:p>
            <a:pPr lvl="1"/>
            <a:r>
              <a:rPr lang="en-US" dirty="0" smtClean="0"/>
              <a:t>Waste attracts birds… plane strike birds… plane goes down… birds die… no one wins</a:t>
            </a:r>
          </a:p>
          <a:p>
            <a:pPr lvl="1"/>
            <a:r>
              <a:rPr lang="en-US" dirty="0" smtClean="0"/>
              <a:t>FAA database shows more than 59,000 civil aircraft sustained strikes with wildlife from 1990 to 2004 - costing over $495 million/year in aircraft damage and 631,000 hours/year of aircraft down time.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" t="8196" r="-341" b="10928"/>
          <a:stretch/>
        </p:blipFill>
        <p:spPr>
          <a:xfrm>
            <a:off x="249381" y="149629"/>
            <a:ext cx="2439386" cy="1845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837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9619" y="255498"/>
            <a:ext cx="8610600" cy="1293028"/>
          </a:xfrm>
        </p:spPr>
        <p:txBody>
          <a:bodyPr/>
          <a:lstStyle/>
          <a:p>
            <a:r>
              <a:rPr lang="en-US" dirty="0" smtClean="0"/>
              <a:t>More nudes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843"/>
          <a:stretch/>
        </p:blipFill>
        <p:spPr>
          <a:xfrm>
            <a:off x="2233851" y="848167"/>
            <a:ext cx="1893650" cy="155554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470" y="3107835"/>
            <a:ext cx="2268610" cy="17014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0" t="14601" r="10907" b="16529"/>
          <a:stretch/>
        </p:blipFill>
        <p:spPr>
          <a:xfrm>
            <a:off x="6519387" y="1234932"/>
            <a:ext cx="2374581" cy="144919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4480" y="332912"/>
            <a:ext cx="2188731" cy="156403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00" y="255497"/>
            <a:ext cx="1621977" cy="243677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94"/>
          <a:stretch/>
        </p:blipFill>
        <p:spPr>
          <a:xfrm>
            <a:off x="268494" y="2921000"/>
            <a:ext cx="1831052" cy="156998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122" y="4962909"/>
            <a:ext cx="2289291" cy="154288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00" y="4864139"/>
            <a:ext cx="2382275" cy="163741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659" y="2511246"/>
            <a:ext cx="2007303" cy="199266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210" y="2713609"/>
            <a:ext cx="2012945" cy="150970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96" t="1230" r="18987" b="5612"/>
          <a:stretch/>
        </p:blipFill>
        <p:spPr>
          <a:xfrm>
            <a:off x="9324192" y="1473882"/>
            <a:ext cx="2576386" cy="277714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4551" y="4639192"/>
            <a:ext cx="2755668" cy="206540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80" b="14095"/>
          <a:stretch/>
        </p:blipFill>
        <p:spPr>
          <a:xfrm>
            <a:off x="3079036" y="4977397"/>
            <a:ext cx="2976262" cy="1727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566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636</TotalTime>
  <Words>309</Words>
  <Application>Microsoft Office PowerPoint</Application>
  <PresentationFormat>Widescreen</PresentationFormat>
  <Paragraphs>62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Century Gothic</vt:lpstr>
      <vt:lpstr>Vapor Trail</vt:lpstr>
      <vt:lpstr>NuDIBRANCHS</vt:lpstr>
      <vt:lpstr>FAA: WHAT IT BE?</vt:lpstr>
      <vt:lpstr>Faa: Who it be?</vt:lpstr>
      <vt:lpstr>National policy, resources, AND ENVIRONMENTAL ORDERS</vt:lpstr>
      <vt:lpstr>Okay… gimme specifics</vt:lpstr>
      <vt:lpstr>Landfills – so specific…</vt:lpstr>
      <vt:lpstr>More nudes</vt:lpstr>
    </vt:vector>
  </TitlesOfParts>
  <Company>Alaska Native Tribal Health Consortium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NuDIBRANCHS</dc:title>
  <dc:creator>Tidler, Sophia D</dc:creator>
  <cp:lastModifiedBy>Tidler, Sophia D</cp:lastModifiedBy>
  <cp:revision>14</cp:revision>
  <dcterms:created xsi:type="dcterms:W3CDTF">2020-04-14T22:08:14Z</dcterms:created>
  <dcterms:modified xsi:type="dcterms:W3CDTF">2020-04-16T00:42:31Z</dcterms:modified>
</cp:coreProperties>
</file>