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AFB521C-1898-406F-95D1-12846035CB94}"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648730-54B2-42AE-8134-F3F79D7398E6}" type="slidenum">
              <a:rPr lang="en-US" smtClean="0"/>
              <a:t>‹#›</a:t>
            </a:fld>
            <a:endParaRPr lang="en-US"/>
          </a:p>
        </p:txBody>
      </p:sp>
    </p:spTree>
    <p:extLst>
      <p:ext uri="{BB962C8B-B14F-4D97-AF65-F5344CB8AC3E}">
        <p14:creationId xmlns:p14="http://schemas.microsoft.com/office/powerpoint/2010/main" val="858478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FB521C-1898-406F-95D1-12846035CB94}"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648730-54B2-42AE-8134-F3F79D7398E6}" type="slidenum">
              <a:rPr lang="en-US" smtClean="0"/>
              <a:t>‹#›</a:t>
            </a:fld>
            <a:endParaRPr lang="en-US"/>
          </a:p>
        </p:txBody>
      </p:sp>
    </p:spTree>
    <p:extLst>
      <p:ext uri="{BB962C8B-B14F-4D97-AF65-F5344CB8AC3E}">
        <p14:creationId xmlns:p14="http://schemas.microsoft.com/office/powerpoint/2010/main" val="844547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FB521C-1898-406F-95D1-12846035CB94}"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648730-54B2-42AE-8134-F3F79D7398E6}" type="slidenum">
              <a:rPr lang="en-US" smtClean="0"/>
              <a:t>‹#›</a:t>
            </a:fld>
            <a:endParaRPr lang="en-US"/>
          </a:p>
        </p:txBody>
      </p:sp>
    </p:spTree>
    <p:extLst>
      <p:ext uri="{BB962C8B-B14F-4D97-AF65-F5344CB8AC3E}">
        <p14:creationId xmlns:p14="http://schemas.microsoft.com/office/powerpoint/2010/main" val="16055005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F45DEE-94CE-444B-B962-22F6CE8971EF}"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8FFC0-0894-42A4-9F12-C4CA60FFB2F0}" type="slidenum">
              <a:rPr lang="en-US" smtClean="0"/>
              <a:t>‹#›</a:t>
            </a:fld>
            <a:endParaRPr lang="en-US"/>
          </a:p>
        </p:txBody>
      </p:sp>
    </p:spTree>
    <p:extLst>
      <p:ext uri="{BB962C8B-B14F-4D97-AF65-F5344CB8AC3E}">
        <p14:creationId xmlns:p14="http://schemas.microsoft.com/office/powerpoint/2010/main" val="7496479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F45DEE-94CE-444B-B962-22F6CE8971EF}"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8FFC0-0894-42A4-9F12-C4CA60FFB2F0}" type="slidenum">
              <a:rPr lang="en-US" smtClean="0"/>
              <a:t>‹#›</a:t>
            </a:fld>
            <a:endParaRPr lang="en-US"/>
          </a:p>
        </p:txBody>
      </p:sp>
    </p:spTree>
    <p:extLst>
      <p:ext uri="{BB962C8B-B14F-4D97-AF65-F5344CB8AC3E}">
        <p14:creationId xmlns:p14="http://schemas.microsoft.com/office/powerpoint/2010/main" val="26990661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F45DEE-94CE-444B-B962-22F6CE8971EF}"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8FFC0-0894-42A4-9F12-C4CA60FFB2F0}" type="slidenum">
              <a:rPr lang="en-US" smtClean="0"/>
              <a:t>‹#›</a:t>
            </a:fld>
            <a:endParaRPr lang="en-US"/>
          </a:p>
        </p:txBody>
      </p:sp>
    </p:spTree>
    <p:extLst>
      <p:ext uri="{BB962C8B-B14F-4D97-AF65-F5344CB8AC3E}">
        <p14:creationId xmlns:p14="http://schemas.microsoft.com/office/powerpoint/2010/main" val="40853172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F45DEE-94CE-444B-B962-22F6CE8971EF}"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98FFC0-0894-42A4-9F12-C4CA60FFB2F0}" type="slidenum">
              <a:rPr lang="en-US" smtClean="0"/>
              <a:t>‹#›</a:t>
            </a:fld>
            <a:endParaRPr lang="en-US"/>
          </a:p>
        </p:txBody>
      </p:sp>
    </p:spTree>
    <p:extLst>
      <p:ext uri="{BB962C8B-B14F-4D97-AF65-F5344CB8AC3E}">
        <p14:creationId xmlns:p14="http://schemas.microsoft.com/office/powerpoint/2010/main" val="24109957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F45DEE-94CE-444B-B962-22F6CE8971EF}" type="datetimeFigureOut">
              <a:rPr lang="en-US" smtClean="0"/>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98FFC0-0894-42A4-9F12-C4CA60FFB2F0}" type="slidenum">
              <a:rPr lang="en-US" smtClean="0"/>
              <a:t>‹#›</a:t>
            </a:fld>
            <a:endParaRPr lang="en-US"/>
          </a:p>
        </p:txBody>
      </p:sp>
    </p:spTree>
    <p:extLst>
      <p:ext uri="{BB962C8B-B14F-4D97-AF65-F5344CB8AC3E}">
        <p14:creationId xmlns:p14="http://schemas.microsoft.com/office/powerpoint/2010/main" val="3735355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F45DEE-94CE-444B-B962-22F6CE8971EF}" type="datetimeFigureOut">
              <a:rPr lang="en-US" smtClean="0"/>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98FFC0-0894-42A4-9F12-C4CA60FFB2F0}" type="slidenum">
              <a:rPr lang="en-US" smtClean="0"/>
              <a:t>‹#›</a:t>
            </a:fld>
            <a:endParaRPr lang="en-US"/>
          </a:p>
        </p:txBody>
      </p:sp>
    </p:spTree>
    <p:extLst>
      <p:ext uri="{BB962C8B-B14F-4D97-AF65-F5344CB8AC3E}">
        <p14:creationId xmlns:p14="http://schemas.microsoft.com/office/powerpoint/2010/main" val="41461003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F45DEE-94CE-444B-B962-22F6CE8971EF}" type="datetimeFigureOut">
              <a:rPr lang="en-US" smtClean="0"/>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98FFC0-0894-42A4-9F12-C4CA60FFB2F0}" type="slidenum">
              <a:rPr lang="en-US" smtClean="0"/>
              <a:t>‹#›</a:t>
            </a:fld>
            <a:endParaRPr lang="en-US"/>
          </a:p>
        </p:txBody>
      </p:sp>
    </p:spTree>
    <p:extLst>
      <p:ext uri="{BB962C8B-B14F-4D97-AF65-F5344CB8AC3E}">
        <p14:creationId xmlns:p14="http://schemas.microsoft.com/office/powerpoint/2010/main" val="5146931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F45DEE-94CE-444B-B962-22F6CE8971EF}"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98FFC0-0894-42A4-9F12-C4CA60FFB2F0}" type="slidenum">
              <a:rPr lang="en-US" smtClean="0"/>
              <a:t>‹#›</a:t>
            </a:fld>
            <a:endParaRPr lang="en-US"/>
          </a:p>
        </p:txBody>
      </p:sp>
    </p:spTree>
    <p:extLst>
      <p:ext uri="{BB962C8B-B14F-4D97-AF65-F5344CB8AC3E}">
        <p14:creationId xmlns:p14="http://schemas.microsoft.com/office/powerpoint/2010/main" val="2105025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AFB521C-1898-406F-95D1-12846035CB94}"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648730-54B2-42AE-8134-F3F79D7398E6}" type="slidenum">
              <a:rPr lang="en-US" smtClean="0"/>
              <a:t>‹#›</a:t>
            </a:fld>
            <a:endParaRPr lang="en-US"/>
          </a:p>
        </p:txBody>
      </p:sp>
    </p:spTree>
    <p:extLst>
      <p:ext uri="{BB962C8B-B14F-4D97-AF65-F5344CB8AC3E}">
        <p14:creationId xmlns:p14="http://schemas.microsoft.com/office/powerpoint/2010/main" val="36052913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F45DEE-94CE-444B-B962-22F6CE8971EF}"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98FFC0-0894-42A4-9F12-C4CA60FFB2F0}" type="slidenum">
              <a:rPr lang="en-US" smtClean="0"/>
              <a:t>‹#›</a:t>
            </a:fld>
            <a:endParaRPr lang="en-US"/>
          </a:p>
        </p:txBody>
      </p:sp>
    </p:spTree>
    <p:extLst>
      <p:ext uri="{BB962C8B-B14F-4D97-AF65-F5344CB8AC3E}">
        <p14:creationId xmlns:p14="http://schemas.microsoft.com/office/powerpoint/2010/main" val="402550418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F45DEE-94CE-444B-B962-22F6CE8971EF}"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8FFC0-0894-42A4-9F12-C4CA60FFB2F0}" type="slidenum">
              <a:rPr lang="en-US" smtClean="0"/>
              <a:t>‹#›</a:t>
            </a:fld>
            <a:endParaRPr lang="en-US"/>
          </a:p>
        </p:txBody>
      </p:sp>
    </p:spTree>
    <p:extLst>
      <p:ext uri="{BB962C8B-B14F-4D97-AF65-F5344CB8AC3E}">
        <p14:creationId xmlns:p14="http://schemas.microsoft.com/office/powerpoint/2010/main" val="28987807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F45DEE-94CE-444B-B962-22F6CE8971EF}"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8FFC0-0894-42A4-9F12-C4CA60FFB2F0}" type="slidenum">
              <a:rPr lang="en-US" smtClean="0"/>
              <a:t>‹#›</a:t>
            </a:fld>
            <a:endParaRPr lang="en-US"/>
          </a:p>
        </p:txBody>
      </p:sp>
    </p:spTree>
    <p:extLst>
      <p:ext uri="{BB962C8B-B14F-4D97-AF65-F5344CB8AC3E}">
        <p14:creationId xmlns:p14="http://schemas.microsoft.com/office/powerpoint/2010/main" val="29974521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AFB521C-1898-406F-95D1-12846035CB94}"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648730-54B2-42AE-8134-F3F79D7398E6}" type="slidenum">
              <a:rPr lang="en-US" smtClean="0"/>
              <a:t>‹#›</a:t>
            </a:fld>
            <a:endParaRPr lang="en-US"/>
          </a:p>
        </p:txBody>
      </p:sp>
    </p:spTree>
    <p:extLst>
      <p:ext uri="{BB962C8B-B14F-4D97-AF65-F5344CB8AC3E}">
        <p14:creationId xmlns:p14="http://schemas.microsoft.com/office/powerpoint/2010/main" val="1060450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AFB521C-1898-406F-95D1-12846035CB94}"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648730-54B2-42AE-8134-F3F79D7398E6}" type="slidenum">
              <a:rPr lang="en-US" smtClean="0"/>
              <a:t>‹#›</a:t>
            </a:fld>
            <a:endParaRPr lang="en-US"/>
          </a:p>
        </p:txBody>
      </p:sp>
    </p:spTree>
    <p:extLst>
      <p:ext uri="{BB962C8B-B14F-4D97-AF65-F5344CB8AC3E}">
        <p14:creationId xmlns:p14="http://schemas.microsoft.com/office/powerpoint/2010/main" val="3270684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AFB521C-1898-406F-95D1-12846035CB94}" type="datetimeFigureOut">
              <a:rPr lang="en-US" smtClean="0"/>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648730-54B2-42AE-8134-F3F79D7398E6}" type="slidenum">
              <a:rPr lang="en-US" smtClean="0"/>
              <a:t>‹#›</a:t>
            </a:fld>
            <a:endParaRPr lang="en-US"/>
          </a:p>
        </p:txBody>
      </p:sp>
    </p:spTree>
    <p:extLst>
      <p:ext uri="{BB962C8B-B14F-4D97-AF65-F5344CB8AC3E}">
        <p14:creationId xmlns:p14="http://schemas.microsoft.com/office/powerpoint/2010/main" val="2177798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AFB521C-1898-406F-95D1-12846035CB94}" type="datetimeFigureOut">
              <a:rPr lang="en-US" smtClean="0"/>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648730-54B2-42AE-8134-F3F79D7398E6}" type="slidenum">
              <a:rPr lang="en-US" smtClean="0"/>
              <a:t>‹#›</a:t>
            </a:fld>
            <a:endParaRPr lang="en-US"/>
          </a:p>
        </p:txBody>
      </p:sp>
    </p:spTree>
    <p:extLst>
      <p:ext uri="{BB962C8B-B14F-4D97-AF65-F5344CB8AC3E}">
        <p14:creationId xmlns:p14="http://schemas.microsoft.com/office/powerpoint/2010/main" val="1518976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FB521C-1898-406F-95D1-12846035CB94}" type="datetimeFigureOut">
              <a:rPr lang="en-US" smtClean="0"/>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648730-54B2-42AE-8134-F3F79D7398E6}" type="slidenum">
              <a:rPr lang="en-US" smtClean="0"/>
              <a:t>‹#›</a:t>
            </a:fld>
            <a:endParaRPr lang="en-US"/>
          </a:p>
        </p:txBody>
      </p:sp>
    </p:spTree>
    <p:extLst>
      <p:ext uri="{BB962C8B-B14F-4D97-AF65-F5344CB8AC3E}">
        <p14:creationId xmlns:p14="http://schemas.microsoft.com/office/powerpoint/2010/main" val="4260634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AFB521C-1898-406F-95D1-12846035CB94}"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648730-54B2-42AE-8134-F3F79D7398E6}" type="slidenum">
              <a:rPr lang="en-US" smtClean="0"/>
              <a:t>‹#›</a:t>
            </a:fld>
            <a:endParaRPr lang="en-US"/>
          </a:p>
        </p:txBody>
      </p:sp>
    </p:spTree>
    <p:extLst>
      <p:ext uri="{BB962C8B-B14F-4D97-AF65-F5344CB8AC3E}">
        <p14:creationId xmlns:p14="http://schemas.microsoft.com/office/powerpoint/2010/main" val="415982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AFB521C-1898-406F-95D1-12846035CB94}"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648730-54B2-42AE-8134-F3F79D7398E6}" type="slidenum">
              <a:rPr lang="en-US" smtClean="0"/>
              <a:t>‹#›</a:t>
            </a:fld>
            <a:endParaRPr lang="en-US"/>
          </a:p>
        </p:txBody>
      </p:sp>
    </p:spTree>
    <p:extLst>
      <p:ext uri="{BB962C8B-B14F-4D97-AF65-F5344CB8AC3E}">
        <p14:creationId xmlns:p14="http://schemas.microsoft.com/office/powerpoint/2010/main" val="2259185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FB521C-1898-406F-95D1-12846035CB94}" type="datetimeFigureOut">
              <a:rPr lang="en-US" smtClean="0"/>
              <a:t>5/2/2020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648730-54B2-42AE-8134-F3F79D7398E6}" type="slidenum">
              <a:rPr lang="en-US" smtClean="0"/>
              <a:t>‹#›</a:t>
            </a:fld>
            <a:endParaRPr lang="en-US"/>
          </a:p>
        </p:txBody>
      </p:sp>
    </p:spTree>
    <p:extLst>
      <p:ext uri="{BB962C8B-B14F-4D97-AF65-F5344CB8AC3E}">
        <p14:creationId xmlns:p14="http://schemas.microsoft.com/office/powerpoint/2010/main" val="29026992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F45DEE-94CE-444B-B962-22F6CE8971EF}" type="datetimeFigureOut">
              <a:rPr lang="en-US" smtClean="0"/>
              <a:t>5/2/2020</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98FFC0-0894-42A4-9F12-C4CA60FFB2F0}" type="slidenum">
              <a:rPr lang="en-US" smtClean="0"/>
              <a:t>‹#›</a:t>
            </a:fld>
            <a:endParaRPr lang="en-US"/>
          </a:p>
        </p:txBody>
      </p:sp>
    </p:spTree>
    <p:extLst>
      <p:ext uri="{BB962C8B-B14F-4D97-AF65-F5344CB8AC3E}">
        <p14:creationId xmlns:p14="http://schemas.microsoft.com/office/powerpoint/2010/main" val="12894050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acgih.org/membership/other/member-ethical-principles" TargetMode="External"/><Relationship Id="rId2" Type="http://schemas.openxmlformats.org/officeDocument/2006/relationships/hyperlink" Target="https://www.naep.org/index.php?option=com_content&amp;view=article&amp;id=43:code-of-ethics&amp;catid=19:site-content&amp;Itemid=95" TargetMode="External"/><Relationship Id="rId1" Type="http://schemas.openxmlformats.org/officeDocument/2006/relationships/slideLayout" Target="../slideLayouts/slideLayout13.xml"/><Relationship Id="rId4" Type="http://schemas.openxmlformats.org/officeDocument/2006/relationships/hyperlink" Target="https://www.nspe.org/resources/ethics/code-ethic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Ethics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6777472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Here are three codes of ethics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t>
            </a:r>
            <a:endParaRPr lang="en-US" dirty="0" smtClean="0"/>
          </a:p>
          <a:p>
            <a:endParaRPr lang="en-US" dirty="0"/>
          </a:p>
          <a:p>
            <a:r>
              <a:rPr lang="en-US" dirty="0">
                <a:solidFill>
                  <a:srgbClr val="4A4A4A"/>
                </a:solidFill>
                <a:latin typeface="Roboto"/>
              </a:rPr>
              <a:t>The National Association of Environmental Professionals (NAEP</a:t>
            </a:r>
            <a:r>
              <a:rPr lang="en-US" dirty="0" smtClean="0">
                <a:solidFill>
                  <a:srgbClr val="4A4A4A"/>
                </a:solidFill>
                <a:latin typeface="Roboto"/>
              </a:rPr>
              <a:t>)</a:t>
            </a:r>
          </a:p>
          <a:p>
            <a:pPr lvl="1"/>
            <a:r>
              <a:rPr lang="en-US" dirty="0">
                <a:solidFill>
                  <a:srgbClr val="4A4A4A"/>
                </a:solidFill>
                <a:latin typeface="Roboto"/>
              </a:rPr>
              <a:t> </a:t>
            </a:r>
            <a:r>
              <a:rPr lang="en-US" dirty="0">
                <a:hlinkClick r:id="rId2"/>
              </a:rPr>
              <a:t>https://www.naep.org/index.php?option=com_content&amp;view=article&amp;id=43:code-of-ethics&amp;catid=19:site-content&amp;Itemid=95</a:t>
            </a:r>
            <a:endParaRPr lang="en-US" dirty="0"/>
          </a:p>
          <a:p>
            <a:endParaRPr lang="en-US" dirty="0" smtClean="0"/>
          </a:p>
          <a:p>
            <a:r>
              <a:rPr lang="en-US" dirty="0" smtClean="0"/>
              <a:t>The American Conference of Governmental Industrial Hygienists</a:t>
            </a:r>
          </a:p>
          <a:p>
            <a:pPr lvl="1"/>
            <a:r>
              <a:rPr lang="en-US" dirty="0">
                <a:hlinkClick r:id="rId3"/>
              </a:rPr>
              <a:t>https://</a:t>
            </a:r>
            <a:r>
              <a:rPr lang="en-US" dirty="0" smtClean="0">
                <a:hlinkClick r:id="rId3"/>
              </a:rPr>
              <a:t>www.acgih.org/membership/other/member-ethical-principles</a:t>
            </a:r>
            <a:r>
              <a:rPr lang="en-US" dirty="0" smtClean="0"/>
              <a:t> </a:t>
            </a:r>
          </a:p>
          <a:p>
            <a:endParaRPr lang="en-US" dirty="0" smtClean="0"/>
          </a:p>
          <a:p>
            <a:r>
              <a:rPr lang="en-US" dirty="0" smtClean="0"/>
              <a:t>The National Society of Professional Engineers</a:t>
            </a:r>
            <a:endParaRPr lang="en-US" dirty="0"/>
          </a:p>
          <a:p>
            <a:pPr lvl="1"/>
            <a:r>
              <a:rPr lang="en-US" dirty="0">
                <a:hlinkClick r:id="rId4"/>
              </a:rPr>
              <a:t>https://</a:t>
            </a:r>
            <a:r>
              <a:rPr lang="en-US" dirty="0" smtClean="0">
                <a:hlinkClick r:id="rId4"/>
              </a:rPr>
              <a:t>www.nspe.org/resources/ethics/code-ethics</a:t>
            </a:r>
            <a:r>
              <a:rPr lang="en-US" dirty="0" smtClean="0"/>
              <a:t> </a:t>
            </a:r>
            <a:endParaRPr lang="en-US" dirty="0"/>
          </a:p>
          <a:p>
            <a:pPr marL="0" indent="0">
              <a:buNone/>
            </a:pPr>
            <a:r>
              <a:rPr lang="en-US" dirty="0"/>
              <a:t/>
            </a:r>
            <a:br>
              <a:rPr lang="en-US" dirty="0"/>
            </a:br>
            <a:endParaRPr lang="en-US" dirty="0"/>
          </a:p>
        </p:txBody>
      </p:sp>
    </p:spTree>
    <p:extLst>
      <p:ext uri="{BB962C8B-B14F-4D97-AF65-F5344CB8AC3E}">
        <p14:creationId xmlns:p14="http://schemas.microsoft.com/office/powerpoint/2010/main" val="660281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 Question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You have started a new environmental consulting firm, specialize in water permits.  You are getting ready to put a few employees on a big road job, mostly doing SWPPP – for which you expect an nice hourly fee.  All the main water and other permits are in place.  You drive the job and notice some eagles nests near where the contractor must get his water.   The DNR has not issued the water withdrawal permit, yet, but you and DNR consider it routine.  On the permit is  check box for ESA and Eagle clearance.  You were not hired to do the ESA or other biological work, only the water.</a:t>
            </a:r>
          </a:p>
          <a:p>
            <a:pPr algn="ctr"/>
            <a:r>
              <a:rPr lang="en-US" dirty="0" smtClean="0"/>
              <a:t>NEXT</a:t>
            </a:r>
            <a:endParaRPr lang="en-US" dirty="0"/>
          </a:p>
        </p:txBody>
      </p:sp>
    </p:spTree>
    <p:extLst>
      <p:ext uri="{BB962C8B-B14F-4D97-AF65-F5344CB8AC3E}">
        <p14:creationId xmlns:p14="http://schemas.microsoft.com/office/powerpoint/2010/main" val="37866235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do?</a:t>
            </a:r>
            <a:endParaRPr lang="en-US" dirty="0"/>
          </a:p>
        </p:txBody>
      </p:sp>
      <p:sp>
        <p:nvSpPr>
          <p:cNvPr id="3" name="Content Placeholder 2"/>
          <p:cNvSpPr>
            <a:spLocks noGrp="1"/>
          </p:cNvSpPr>
          <p:nvPr>
            <p:ph idx="1"/>
          </p:nvPr>
        </p:nvSpPr>
        <p:spPr/>
        <p:txBody>
          <a:bodyPr>
            <a:normAutofit/>
          </a:bodyPr>
          <a:lstStyle/>
          <a:p>
            <a:r>
              <a:rPr lang="en-US" dirty="0" smtClean="0"/>
              <a:t>Assignment</a:t>
            </a:r>
          </a:p>
          <a:p>
            <a:r>
              <a:rPr lang="en-US" dirty="0" smtClean="0"/>
              <a:t>Look at all three codes of ethics in Blackboard, but only read the preambles and the highlighted text.</a:t>
            </a:r>
          </a:p>
          <a:p>
            <a:r>
              <a:rPr lang="en-US" dirty="0" smtClean="0"/>
              <a:t>You need the income from the job, or you will need to lay-off two employees, one of whom is in dire financial straits.</a:t>
            </a:r>
          </a:p>
          <a:p>
            <a:r>
              <a:rPr lang="en-US" dirty="0" smtClean="0"/>
              <a:t>What is the ethical thing to do?</a:t>
            </a:r>
          </a:p>
          <a:p>
            <a:r>
              <a:rPr lang="en-US" dirty="0" smtClean="0"/>
              <a:t>Bring some relevant quotes from the codes to class.</a:t>
            </a:r>
            <a:endParaRPr lang="en-US" dirty="0"/>
          </a:p>
        </p:txBody>
      </p:sp>
    </p:spTree>
    <p:extLst>
      <p:ext uri="{BB962C8B-B14F-4D97-AF65-F5344CB8AC3E}">
        <p14:creationId xmlns:p14="http://schemas.microsoft.com/office/powerpoint/2010/main" val="29390376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233</Words>
  <Application>Microsoft Office PowerPoint</Application>
  <PresentationFormat>Widescreen</PresentationFormat>
  <Paragraphs>22</Paragraphs>
  <Slides>4</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4</vt:i4>
      </vt:variant>
    </vt:vector>
  </HeadingPairs>
  <TitlesOfParts>
    <vt:vector size="10" baseType="lpstr">
      <vt:lpstr>Arial</vt:lpstr>
      <vt:lpstr>Calibri</vt:lpstr>
      <vt:lpstr>Calibri Light</vt:lpstr>
      <vt:lpstr>Roboto</vt:lpstr>
      <vt:lpstr>Office Theme</vt:lpstr>
      <vt:lpstr>1_Office Theme</vt:lpstr>
      <vt:lpstr>Ethics</vt:lpstr>
      <vt:lpstr>Here are three codes of ethics</vt:lpstr>
      <vt:lpstr>Discussion Question</vt:lpstr>
      <vt:lpstr>What to do?</vt:lpstr>
    </vt:vector>
  </TitlesOfParts>
  <Company>University of Alaska Fairbanks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Ethics</dc:title>
  <dc:creator>Bob</dc:creator>
  <cp:lastModifiedBy>Bob</cp:lastModifiedBy>
  <cp:revision>1</cp:revision>
  <dcterms:created xsi:type="dcterms:W3CDTF">2020-05-02T19:23:45Z</dcterms:created>
  <dcterms:modified xsi:type="dcterms:W3CDTF">2020-05-02T19:23:59Z</dcterms:modified>
</cp:coreProperties>
</file>